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6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3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2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9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C878-99AB-449B-8D70-B600E91225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14B7-A665-4181-A5CF-E10B96C2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2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SAMPLE SUB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7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Shubham More</dc:creator>
  <cp:lastModifiedBy>Shubham More</cp:lastModifiedBy>
  <cp:revision>1</cp:revision>
  <dcterms:created xsi:type="dcterms:W3CDTF">2022-08-29T11:28:43Z</dcterms:created>
  <dcterms:modified xsi:type="dcterms:W3CDTF">2022-08-29T11:28:59Z</dcterms:modified>
</cp:coreProperties>
</file>