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4"/>
  </p:notesMasterIdLst>
  <p:sldIdLst>
    <p:sldId id="256" r:id="rId2"/>
    <p:sldId id="258" r:id="rId3"/>
    <p:sldId id="259" r:id="rId4"/>
    <p:sldId id="260" r:id="rId5"/>
    <p:sldId id="264" r:id="rId6"/>
    <p:sldId id="263" r:id="rId7"/>
    <p:sldId id="322" r:id="rId8"/>
    <p:sldId id="323" r:id="rId9"/>
    <p:sldId id="324" r:id="rId10"/>
    <p:sldId id="325" r:id="rId11"/>
    <p:sldId id="276" r:id="rId12"/>
    <p:sldId id="261" r:id="rId13"/>
    <p:sldId id="268" r:id="rId14"/>
    <p:sldId id="273" r:id="rId15"/>
    <p:sldId id="316" r:id="rId16"/>
    <p:sldId id="317" r:id="rId17"/>
    <p:sldId id="318" r:id="rId18"/>
    <p:sldId id="319" r:id="rId19"/>
    <p:sldId id="321" r:id="rId20"/>
    <p:sldId id="282" r:id="rId21"/>
    <p:sldId id="267" r:id="rId22"/>
    <p:sldId id="320" r:id="rId23"/>
  </p:sldIdLst>
  <p:sldSz cx="9144000" cy="5143500" type="screen16x9"/>
  <p:notesSz cx="6858000" cy="9144000"/>
  <p:embeddedFontLst>
    <p:embeddedFont>
      <p:font typeface="Ubuntu" panose="020B060402020202020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Aharoni" panose="02010803020104030203" pitchFamily="2" charset="-79"/>
      <p:bold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A5188-87C4-4AB5-BACB-7CA4D43F8D5D}">
  <a:tblStyle styleId="{B84A5188-87C4-4AB5-BACB-7CA4D43F8D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2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86661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00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350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Google Shape;2046;gace7fa64f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ace7fa64f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85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327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ace7fa64f5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ace7fa64f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95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66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258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6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794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92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5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26e00b28b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26e00b28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32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ace7fa64f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ace7fa64f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639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ae7ab267a5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ae7ab267a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081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71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10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52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ce7fa64f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ce7fa64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02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70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3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45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9" name="Google Shape;139;p23"/>
          <p:cNvSpPr txBox="1">
            <a:spLocks noGrp="1"/>
          </p:cNvSpPr>
          <p:nvPr>
            <p:ph type="subTitle" idx="1"/>
          </p:nvPr>
        </p:nvSpPr>
        <p:spPr>
          <a:xfrm>
            <a:off x="4815300" y="3159224"/>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0" name="Google Shape;140;p23"/>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4092475" y="628600"/>
            <a:ext cx="4594500" cy="193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75" name="Google Shape;175;p29"/>
          <p:cNvSpPr txBox="1">
            <a:spLocks noGrp="1"/>
          </p:cNvSpPr>
          <p:nvPr>
            <p:ph type="title" idx="2"/>
          </p:nvPr>
        </p:nvSpPr>
        <p:spPr>
          <a:xfrm>
            <a:off x="3798675" y="3318368"/>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9"/>
          <p:cNvSpPr txBox="1">
            <a:spLocks noGrp="1"/>
          </p:cNvSpPr>
          <p:nvPr>
            <p:ph type="subTitle" idx="1"/>
          </p:nvPr>
        </p:nvSpPr>
        <p:spPr>
          <a:xfrm>
            <a:off x="3798675" y="3686676"/>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3"/>
          </p:nvPr>
        </p:nvSpPr>
        <p:spPr>
          <a:xfrm>
            <a:off x="6378100" y="3318350"/>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8" name="Google Shape;178;p29"/>
          <p:cNvSpPr txBox="1">
            <a:spLocks noGrp="1"/>
          </p:cNvSpPr>
          <p:nvPr>
            <p:ph type="subTitle" idx="4"/>
          </p:nvPr>
        </p:nvSpPr>
        <p:spPr>
          <a:xfrm>
            <a:off x="6378100" y="3686657"/>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9"/>
          <p:cNvSpPr/>
          <p:nvPr/>
        </p:nvSpPr>
        <p:spPr>
          <a:xfrm>
            <a:off x="2022913"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410799" y="1266068"/>
            <a:ext cx="4322400" cy="16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8"/>
          <p:cNvSpPr txBox="1">
            <a:spLocks noGrp="1"/>
          </p:cNvSpPr>
          <p:nvPr>
            <p:ph type="subTitle" idx="1"/>
          </p:nvPr>
        </p:nvSpPr>
        <p:spPr>
          <a:xfrm>
            <a:off x="2410800" y="3246072"/>
            <a:ext cx="4322400" cy="6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8"/>
          <p:cNvSpPr/>
          <p:nvPr/>
        </p:nvSpPr>
        <p:spPr>
          <a:xfrm>
            <a:off x="3384975" y="2600400"/>
            <a:ext cx="5859300" cy="244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984387" y="-4191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57200" y="457200"/>
            <a:ext cx="8229600" cy="5376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title" idx="2"/>
          </p:nvPr>
        </p:nvSpPr>
        <p:spPr>
          <a:xfrm>
            <a:off x="1404150" y="3196373"/>
            <a:ext cx="26898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 name="Google Shape;45;p9"/>
          <p:cNvSpPr txBox="1">
            <a:spLocks noGrp="1"/>
          </p:cNvSpPr>
          <p:nvPr>
            <p:ph type="subTitle" idx="1"/>
          </p:nvPr>
        </p:nvSpPr>
        <p:spPr>
          <a:xfrm>
            <a:off x="1395095" y="3563859"/>
            <a:ext cx="2689800" cy="8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9"/>
          <p:cNvSpPr txBox="1">
            <a:spLocks noGrp="1"/>
          </p:cNvSpPr>
          <p:nvPr>
            <p:ph type="title" idx="3"/>
          </p:nvPr>
        </p:nvSpPr>
        <p:spPr>
          <a:xfrm>
            <a:off x="5050035" y="3200677"/>
            <a:ext cx="26898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 name="Google Shape;47;p9"/>
          <p:cNvSpPr txBox="1">
            <a:spLocks noGrp="1"/>
          </p:cNvSpPr>
          <p:nvPr>
            <p:ph type="subTitle" idx="4"/>
          </p:nvPr>
        </p:nvSpPr>
        <p:spPr>
          <a:xfrm>
            <a:off x="5040979" y="3560213"/>
            <a:ext cx="26898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9"/>
          <p:cNvSpPr/>
          <p:nvPr/>
        </p:nvSpPr>
        <p:spPr>
          <a:xfrm>
            <a:off x="4093938" y="994800"/>
            <a:ext cx="9837487" cy="677241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a:endParaRPr/>
          </a:p>
        </p:txBody>
      </p:sp>
      <p:sp>
        <p:nvSpPr>
          <p:cNvPr id="61" name="Google Shape;61;p13"/>
          <p:cNvSpPr txBox="1">
            <a:spLocks noGrp="1"/>
          </p:cNvSpPr>
          <p:nvPr>
            <p:ph type="title" idx="2"/>
          </p:nvPr>
        </p:nvSpPr>
        <p:spPr>
          <a:xfrm>
            <a:off x="1120050" y="182765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2" name="Google Shape;62;p13"/>
          <p:cNvSpPr txBox="1">
            <a:spLocks noGrp="1"/>
          </p:cNvSpPr>
          <p:nvPr>
            <p:ph type="subTitle" idx="1"/>
          </p:nvPr>
        </p:nvSpPr>
        <p:spPr>
          <a:xfrm>
            <a:off x="1136550" y="2208253"/>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3" hasCustomPrompt="1"/>
          </p:nvPr>
        </p:nvSpPr>
        <p:spPr>
          <a:xfrm>
            <a:off x="1136550" y="1261027"/>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4" name="Google Shape;64;p13"/>
          <p:cNvSpPr txBox="1">
            <a:spLocks noGrp="1"/>
          </p:cNvSpPr>
          <p:nvPr>
            <p:ph type="title" idx="4"/>
          </p:nvPr>
        </p:nvSpPr>
        <p:spPr>
          <a:xfrm>
            <a:off x="1051675" y="3604000"/>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 name="Google Shape;65;p13"/>
          <p:cNvSpPr txBox="1">
            <a:spLocks noGrp="1"/>
          </p:cNvSpPr>
          <p:nvPr>
            <p:ph type="subTitle" idx="5"/>
          </p:nvPr>
        </p:nvSpPr>
        <p:spPr>
          <a:xfrm>
            <a:off x="1136550"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6" hasCustomPrompt="1"/>
          </p:nvPr>
        </p:nvSpPr>
        <p:spPr>
          <a:xfrm>
            <a:off x="1136550" y="3036281"/>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7" name="Google Shape;67;p13"/>
          <p:cNvSpPr txBox="1">
            <a:spLocks noGrp="1"/>
          </p:cNvSpPr>
          <p:nvPr>
            <p:ph type="title" idx="7"/>
          </p:nvPr>
        </p:nvSpPr>
        <p:spPr>
          <a:xfrm>
            <a:off x="3528725" y="1817425"/>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 name="Google Shape;68;p13"/>
          <p:cNvSpPr txBox="1">
            <a:spLocks noGrp="1"/>
          </p:cNvSpPr>
          <p:nvPr>
            <p:ph type="subTitle" idx="8"/>
          </p:nvPr>
        </p:nvSpPr>
        <p:spPr>
          <a:xfrm>
            <a:off x="3442327" y="2208253"/>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9" hasCustomPrompt="1"/>
          </p:nvPr>
        </p:nvSpPr>
        <p:spPr>
          <a:xfrm>
            <a:off x="3442327" y="1235450"/>
            <a:ext cx="2240100" cy="6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0" name="Google Shape;70;p13"/>
          <p:cNvSpPr txBox="1">
            <a:spLocks noGrp="1"/>
          </p:cNvSpPr>
          <p:nvPr>
            <p:ph type="title" idx="13"/>
          </p:nvPr>
        </p:nvSpPr>
        <p:spPr>
          <a:xfrm>
            <a:off x="3442327" y="360400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3"/>
          <p:cNvSpPr txBox="1">
            <a:spLocks noGrp="1"/>
          </p:cNvSpPr>
          <p:nvPr>
            <p:ph type="subTitle" idx="14"/>
          </p:nvPr>
        </p:nvSpPr>
        <p:spPr>
          <a:xfrm>
            <a:off x="3442327"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5" hasCustomPrompt="1"/>
          </p:nvPr>
        </p:nvSpPr>
        <p:spPr>
          <a:xfrm>
            <a:off x="3442327" y="3012050"/>
            <a:ext cx="2240100" cy="6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3" name="Google Shape;73;p13"/>
          <p:cNvSpPr txBox="1">
            <a:spLocks noGrp="1"/>
          </p:cNvSpPr>
          <p:nvPr>
            <p:ph type="title" idx="16"/>
          </p:nvPr>
        </p:nvSpPr>
        <p:spPr>
          <a:xfrm>
            <a:off x="5682425" y="1826175"/>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 name="Google Shape;74;p13"/>
          <p:cNvSpPr txBox="1">
            <a:spLocks noGrp="1"/>
          </p:cNvSpPr>
          <p:nvPr>
            <p:ph type="subTitle" idx="17"/>
          </p:nvPr>
        </p:nvSpPr>
        <p:spPr>
          <a:xfrm>
            <a:off x="5768952" y="2161277"/>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8" hasCustomPrompt="1"/>
          </p:nvPr>
        </p:nvSpPr>
        <p:spPr>
          <a:xfrm>
            <a:off x="5768951" y="1264506"/>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6" name="Google Shape;76;p13"/>
          <p:cNvSpPr txBox="1">
            <a:spLocks noGrp="1"/>
          </p:cNvSpPr>
          <p:nvPr>
            <p:ph type="title" idx="19"/>
          </p:nvPr>
        </p:nvSpPr>
        <p:spPr>
          <a:xfrm>
            <a:off x="5768952" y="360254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20"/>
          </p:nvPr>
        </p:nvSpPr>
        <p:spPr>
          <a:xfrm>
            <a:off x="5768952" y="3937632"/>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21" hasCustomPrompt="1"/>
          </p:nvPr>
        </p:nvSpPr>
        <p:spPr>
          <a:xfrm>
            <a:off x="5768951" y="3039614"/>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620150" y="1739138"/>
            <a:ext cx="5903700" cy="1129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a:endParaRPr/>
          </a:p>
        </p:txBody>
      </p:sp>
      <p:sp>
        <p:nvSpPr>
          <p:cNvPr id="91" name="Google Shape;91;p15"/>
          <p:cNvSpPr txBox="1">
            <a:spLocks noGrp="1"/>
          </p:cNvSpPr>
          <p:nvPr>
            <p:ph type="subTitle" idx="1"/>
          </p:nvPr>
        </p:nvSpPr>
        <p:spPr>
          <a:xfrm>
            <a:off x="1620150" y="2960638"/>
            <a:ext cx="5903700" cy="4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7" r:id="rId11"/>
    <p:sldLayoutId id="2147483669" r:id="rId12"/>
    <p:sldLayoutId id="2147483675"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3526" y="49980"/>
            <a:ext cx="4606337" cy="3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Credit Card Fraud Detection</a:t>
            </a: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40"/>
          <p:cNvGrpSpPr/>
          <p:nvPr/>
        </p:nvGrpSpPr>
        <p:grpSpPr>
          <a:xfrm>
            <a:off x="4384025" y="753975"/>
            <a:ext cx="4561734" cy="3321225"/>
            <a:chOff x="4384025" y="753975"/>
            <a:chExt cx="4561734" cy="3321225"/>
          </a:xfrm>
        </p:grpSpPr>
        <p:sp>
          <p:nvSpPr>
            <p:cNvPr id="239" name="Google Shape;239;p40"/>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0"/>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0"/>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0"/>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0"/>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72" name="Google Shape;672;p40"/>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4" name="Rectangle 3"/>
          <p:cNvSpPr/>
          <p:nvPr/>
        </p:nvSpPr>
        <p:spPr>
          <a:xfrm>
            <a:off x="659034" y="1606476"/>
            <a:ext cx="2531462" cy="307777"/>
          </a:xfrm>
          <a:prstGeom prst="rect">
            <a:avLst/>
          </a:prstGeom>
        </p:spPr>
        <p:txBody>
          <a:bodyPr wrap="none">
            <a:spAutoFit/>
          </a:bodyPr>
          <a:lstStyle/>
          <a:p>
            <a:r>
              <a:rPr lang="en-IN" b="1" dirty="0" smtClean="0">
                <a:solidFill>
                  <a:srgbClr val="293254"/>
                </a:solidFill>
                <a:latin typeface="Montserrat" panose="020B0604020202020204" charset="0"/>
              </a:rPr>
              <a:t>State wise Fraud Study :-</a:t>
            </a:r>
            <a:endParaRPr lang="en-IN" b="1" dirty="0">
              <a:solidFill>
                <a:srgbClr val="293254"/>
              </a:solidFill>
              <a:latin typeface="Montserrat" panose="020B0604020202020204" charset="0"/>
            </a:endParaRPr>
          </a:p>
        </p:txBody>
      </p:sp>
      <p:sp>
        <p:nvSpPr>
          <p:cNvPr id="7" name="Rectangle 6"/>
          <p:cNvSpPr/>
          <p:nvPr/>
        </p:nvSpPr>
        <p:spPr>
          <a:xfrm>
            <a:off x="867587" y="2180953"/>
            <a:ext cx="2085501" cy="954107"/>
          </a:xfrm>
          <a:prstGeom prst="rect">
            <a:avLst/>
          </a:prstGeom>
        </p:spPr>
        <p:txBody>
          <a:bodyPr wrap="square">
            <a:spAutoFit/>
          </a:bodyPr>
          <a:lstStyle/>
          <a:p>
            <a:r>
              <a:rPr lang="en-IN" dirty="0" smtClean="0"/>
              <a:t>From Graph we can see that mostly fraud happens in New York state.</a:t>
            </a:r>
            <a:endParaRPr lang="en-IN" dirty="0">
              <a:solidFill>
                <a:srgbClr val="202124"/>
              </a:solidFill>
              <a:latin typeface="arial" panose="020B0604020202020204" pitchFamily="34" charset="0"/>
            </a:endParaRPr>
          </a:p>
        </p:txBody>
      </p:sp>
      <p:pic>
        <p:nvPicPr>
          <p:cNvPr id="10" name="Picture 9"/>
          <p:cNvPicPr>
            <a:picLocks noChangeAspect="1"/>
          </p:cNvPicPr>
          <p:nvPr/>
        </p:nvPicPr>
        <p:blipFill rotWithShape="1">
          <a:blip r:embed="rId3"/>
          <a:srcRect l="4946" t="43370" r="36935" b="17363"/>
          <a:stretch/>
        </p:blipFill>
        <p:spPr>
          <a:xfrm>
            <a:off x="4280597" y="936400"/>
            <a:ext cx="4863403" cy="2924070"/>
          </a:xfrm>
          <a:prstGeom prst="rect">
            <a:avLst/>
          </a:prstGeom>
        </p:spPr>
      </p:pic>
    </p:spTree>
    <p:extLst>
      <p:ext uri="{BB962C8B-B14F-4D97-AF65-F5344CB8AC3E}">
        <p14:creationId xmlns:p14="http://schemas.microsoft.com/office/powerpoint/2010/main" val="275181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8"/>
        <p:cNvGrpSpPr/>
        <p:nvPr/>
      </p:nvGrpSpPr>
      <p:grpSpPr>
        <a:xfrm>
          <a:off x="0" y="0"/>
          <a:ext cx="0" cy="0"/>
          <a:chOff x="0" y="0"/>
          <a:chExt cx="0" cy="0"/>
        </a:xfrm>
      </p:grpSpPr>
      <p:sp>
        <p:nvSpPr>
          <p:cNvPr id="2049" name="Google Shape;2049;p60"/>
          <p:cNvSpPr txBox="1">
            <a:spLocks noGrp="1"/>
          </p:cNvSpPr>
          <p:nvPr>
            <p:ph type="title"/>
          </p:nvPr>
        </p:nvSpPr>
        <p:spPr>
          <a:xfrm>
            <a:off x="4322918" y="1822622"/>
            <a:ext cx="3836791" cy="204530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smtClean="0"/>
              <a:t>04 </a:t>
            </a:r>
            <a:br>
              <a:rPr lang="en" dirty="0" smtClean="0"/>
            </a:br>
            <a:r>
              <a:rPr lang="en-US" dirty="0" smtClean="0"/>
              <a:t>Machine </a:t>
            </a:r>
            <a:br>
              <a:rPr lang="en-US" dirty="0" smtClean="0"/>
            </a:br>
            <a:r>
              <a:rPr lang="en-US" dirty="0" smtClean="0"/>
              <a:t>Learning</a:t>
            </a:r>
            <a:endParaRPr dirty="0"/>
          </a:p>
          <a:p>
            <a:pPr marL="0" lvl="0" indent="0" algn="r" rtl="0">
              <a:spcBef>
                <a:spcPts val="0"/>
              </a:spcBef>
              <a:spcAft>
                <a:spcPts val="0"/>
              </a:spcAft>
              <a:buNone/>
            </a:pPr>
            <a:endParaRPr dirty="0"/>
          </a:p>
        </p:txBody>
      </p:sp>
      <p:grpSp>
        <p:nvGrpSpPr>
          <p:cNvPr id="2051" name="Google Shape;2051;p60"/>
          <p:cNvGrpSpPr/>
          <p:nvPr/>
        </p:nvGrpSpPr>
        <p:grpSpPr>
          <a:xfrm>
            <a:off x="481225" y="480644"/>
            <a:ext cx="4011828" cy="4055294"/>
            <a:chOff x="481225" y="480644"/>
            <a:chExt cx="4011828" cy="4055294"/>
          </a:xfrm>
        </p:grpSpPr>
        <p:sp>
          <p:nvSpPr>
            <p:cNvPr id="2052" name="Google Shape;2052;p60"/>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36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0"/>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0"/>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0"/>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0"/>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0"/>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0"/>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0"/>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0"/>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0"/>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0"/>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0"/>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0"/>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0"/>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0"/>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0"/>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0"/>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0"/>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0"/>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0"/>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0"/>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0"/>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0"/>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0"/>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0"/>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0"/>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0"/>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0"/>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0"/>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0"/>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0"/>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0"/>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0"/>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0"/>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0"/>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0"/>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0"/>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0"/>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0"/>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0"/>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0"/>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0"/>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0"/>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0"/>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0"/>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0"/>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0"/>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0"/>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0"/>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0"/>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0"/>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0"/>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0"/>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0"/>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0"/>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0"/>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0"/>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0"/>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0"/>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0"/>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0"/>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0"/>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0"/>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0"/>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0"/>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0"/>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0"/>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0"/>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0"/>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0"/>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0"/>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0"/>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0"/>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0"/>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0"/>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0"/>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0"/>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0"/>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0"/>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0"/>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0"/>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0"/>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0"/>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0"/>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0"/>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0"/>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0"/>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0"/>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0"/>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0"/>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0"/>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0"/>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0"/>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0"/>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0"/>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0"/>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0"/>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0"/>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0"/>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0"/>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0"/>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0"/>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0"/>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0"/>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0"/>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0"/>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0"/>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0"/>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0"/>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0"/>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0"/>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0"/>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0"/>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36" name="TextBox 35"/>
          <p:cNvSpPr txBox="1"/>
          <p:nvPr/>
        </p:nvSpPr>
        <p:spPr>
          <a:xfrm>
            <a:off x="540312" y="924061"/>
            <a:ext cx="6308357" cy="584775"/>
          </a:xfrm>
          <a:prstGeom prst="rect">
            <a:avLst/>
          </a:prstGeom>
          <a:noFill/>
        </p:spPr>
        <p:txBody>
          <a:bodyPr wrap="square" rtlCol="0">
            <a:spAutoFit/>
          </a:bodyPr>
          <a:lstStyle/>
          <a:p>
            <a:r>
              <a:rPr lang="en-US" sz="3200" b="1" dirty="0" smtClean="0">
                <a:solidFill>
                  <a:schemeClr val="tx1"/>
                </a:solidFill>
              </a:rPr>
              <a:t>Machine Learning</a:t>
            </a:r>
            <a:endParaRPr lang="en-IN" sz="3200" b="1" dirty="0">
              <a:solidFill>
                <a:schemeClr val="tx1"/>
              </a:solidFill>
            </a:endParaRPr>
          </a:p>
        </p:txBody>
      </p:sp>
      <p:sp>
        <p:nvSpPr>
          <p:cNvPr id="40" name="TextBox 39"/>
          <p:cNvSpPr txBox="1"/>
          <p:nvPr/>
        </p:nvSpPr>
        <p:spPr>
          <a:xfrm>
            <a:off x="1686465" y="1900721"/>
            <a:ext cx="6085216" cy="2677656"/>
          </a:xfrm>
          <a:prstGeom prst="rect">
            <a:avLst/>
          </a:prstGeom>
          <a:noFill/>
        </p:spPr>
        <p:txBody>
          <a:bodyPr wrap="square" rtlCol="0">
            <a:spAutoFit/>
          </a:bodyPr>
          <a:lstStyle/>
          <a:p>
            <a:r>
              <a:rPr lang="en-IN" sz="2400"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IN" sz="2400"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0"/>
        <p:cNvGrpSpPr/>
        <p:nvPr/>
      </p:nvGrpSpPr>
      <p:grpSpPr>
        <a:xfrm>
          <a:off x="0" y="0"/>
          <a:ext cx="0" cy="0"/>
          <a:chOff x="0" y="0"/>
          <a:chExt cx="0" cy="0"/>
        </a:xfrm>
      </p:grpSpPr>
      <p:grpSp>
        <p:nvGrpSpPr>
          <p:cNvPr id="14" name="Google Shape;1174;p46"/>
          <p:cNvGrpSpPr/>
          <p:nvPr/>
        </p:nvGrpSpPr>
        <p:grpSpPr>
          <a:xfrm>
            <a:off x="6832261" y="1192459"/>
            <a:ext cx="2171846" cy="3951041"/>
            <a:chOff x="3084226" y="1332026"/>
            <a:chExt cx="2171846" cy="3951041"/>
          </a:xfrm>
        </p:grpSpPr>
        <p:grpSp>
          <p:nvGrpSpPr>
            <p:cNvPr id="15" name="Google Shape;1175;p46"/>
            <p:cNvGrpSpPr/>
            <p:nvPr/>
          </p:nvGrpSpPr>
          <p:grpSpPr>
            <a:xfrm>
              <a:off x="3084226" y="1332026"/>
              <a:ext cx="2171846" cy="3951041"/>
              <a:chOff x="3589176" y="1632801"/>
              <a:chExt cx="1965650" cy="3575926"/>
            </a:xfrm>
          </p:grpSpPr>
          <p:sp>
            <p:nvSpPr>
              <p:cNvPr id="38" name="Google Shape;1176;p46"/>
              <p:cNvSpPr/>
              <p:nvPr/>
            </p:nvSpPr>
            <p:spPr>
              <a:xfrm>
                <a:off x="4492316" y="2329161"/>
                <a:ext cx="1012889" cy="1507907"/>
              </a:xfrm>
              <a:custGeom>
                <a:avLst/>
                <a:gdLst/>
                <a:ahLst/>
                <a:cxnLst/>
                <a:rect l="l" t="t" r="r" b="b"/>
                <a:pathLst>
                  <a:path w="11923" h="17750" extrusionOk="0">
                    <a:moveTo>
                      <a:pt x="10540" y="0"/>
                    </a:moveTo>
                    <a:cubicBezTo>
                      <a:pt x="10253" y="0"/>
                      <a:pt x="9966" y="100"/>
                      <a:pt x="9739" y="301"/>
                    </a:cubicBezTo>
                    <a:lnTo>
                      <a:pt x="0" y="8769"/>
                    </a:lnTo>
                    <a:lnTo>
                      <a:pt x="6397" y="17749"/>
                    </a:lnTo>
                    <a:cubicBezTo>
                      <a:pt x="8253" y="16396"/>
                      <a:pt x="9585" y="14448"/>
                      <a:pt x="10180" y="12234"/>
                    </a:cubicBezTo>
                    <a:lnTo>
                      <a:pt x="10180" y="12203"/>
                    </a:lnTo>
                    <a:lnTo>
                      <a:pt x="7463" y="6186"/>
                    </a:lnTo>
                    <a:lnTo>
                      <a:pt x="11431" y="2095"/>
                    </a:lnTo>
                    <a:cubicBezTo>
                      <a:pt x="11923" y="1583"/>
                      <a:pt x="11882" y="753"/>
                      <a:pt x="11338" y="291"/>
                    </a:cubicBezTo>
                    <a:cubicBezTo>
                      <a:pt x="11109" y="98"/>
                      <a:pt x="10824" y="0"/>
                      <a:pt x="10540" y="0"/>
                    </a:cubicBezTo>
                    <a:close/>
                  </a:path>
                </a:pathLst>
              </a:custGeom>
              <a:solidFill>
                <a:srgbClr val="FF9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77;p46"/>
              <p:cNvSpPr/>
              <p:nvPr/>
            </p:nvSpPr>
            <p:spPr>
              <a:xfrm>
                <a:off x="4034162" y="1632801"/>
                <a:ext cx="1455406" cy="1867596"/>
              </a:xfrm>
              <a:custGeom>
                <a:avLst/>
                <a:gdLst/>
                <a:ahLst/>
                <a:cxnLst/>
                <a:rect l="l" t="t" r="r" b="b"/>
                <a:pathLst>
                  <a:path w="17132" h="21984" extrusionOk="0">
                    <a:moveTo>
                      <a:pt x="8950" y="502"/>
                    </a:moveTo>
                    <a:cubicBezTo>
                      <a:pt x="9414" y="502"/>
                      <a:pt x="9857" y="779"/>
                      <a:pt x="10037" y="1240"/>
                    </a:cubicBezTo>
                    <a:lnTo>
                      <a:pt x="16321" y="17079"/>
                    </a:lnTo>
                    <a:cubicBezTo>
                      <a:pt x="16557" y="17674"/>
                      <a:pt x="16270" y="18360"/>
                      <a:pt x="15665" y="18596"/>
                    </a:cubicBezTo>
                    <a:lnTo>
                      <a:pt x="8622" y="21395"/>
                    </a:lnTo>
                    <a:cubicBezTo>
                      <a:pt x="8479" y="21451"/>
                      <a:pt x="8332" y="21477"/>
                      <a:pt x="8188" y="21477"/>
                    </a:cubicBezTo>
                    <a:cubicBezTo>
                      <a:pt x="7722" y="21477"/>
                      <a:pt x="7285" y="21201"/>
                      <a:pt x="7105" y="20739"/>
                    </a:cubicBezTo>
                    <a:lnTo>
                      <a:pt x="811" y="4910"/>
                    </a:lnTo>
                    <a:cubicBezTo>
                      <a:pt x="575" y="4306"/>
                      <a:pt x="862" y="3629"/>
                      <a:pt x="1467" y="3393"/>
                    </a:cubicBezTo>
                    <a:lnTo>
                      <a:pt x="1672" y="3301"/>
                    </a:lnTo>
                    <a:cubicBezTo>
                      <a:pt x="1773" y="3261"/>
                      <a:pt x="1877" y="3242"/>
                      <a:pt x="1981" y="3242"/>
                    </a:cubicBezTo>
                    <a:cubicBezTo>
                      <a:pt x="2172" y="3242"/>
                      <a:pt x="2360" y="3308"/>
                      <a:pt x="2513" y="3434"/>
                    </a:cubicBezTo>
                    <a:lnTo>
                      <a:pt x="2738" y="3619"/>
                    </a:lnTo>
                    <a:cubicBezTo>
                      <a:pt x="2891" y="3745"/>
                      <a:pt x="3083" y="3811"/>
                      <a:pt x="3274" y="3811"/>
                    </a:cubicBezTo>
                    <a:cubicBezTo>
                      <a:pt x="3378" y="3811"/>
                      <a:pt x="3481" y="3792"/>
                      <a:pt x="3579" y="3752"/>
                    </a:cubicBezTo>
                    <a:lnTo>
                      <a:pt x="7228" y="2296"/>
                    </a:lnTo>
                    <a:cubicBezTo>
                      <a:pt x="7515" y="2184"/>
                      <a:pt x="7710" y="1927"/>
                      <a:pt x="7751" y="1630"/>
                    </a:cubicBezTo>
                    <a:lnTo>
                      <a:pt x="7782" y="1333"/>
                    </a:lnTo>
                    <a:cubicBezTo>
                      <a:pt x="7823" y="1035"/>
                      <a:pt x="8018" y="779"/>
                      <a:pt x="8305" y="666"/>
                    </a:cubicBezTo>
                    <a:lnTo>
                      <a:pt x="8520" y="584"/>
                    </a:lnTo>
                    <a:cubicBezTo>
                      <a:pt x="8660" y="529"/>
                      <a:pt x="8806" y="502"/>
                      <a:pt x="8950" y="502"/>
                    </a:cubicBezTo>
                    <a:close/>
                    <a:moveTo>
                      <a:pt x="8951" y="0"/>
                    </a:moveTo>
                    <a:cubicBezTo>
                      <a:pt x="8743" y="0"/>
                      <a:pt x="8531" y="40"/>
                      <a:pt x="8325" y="123"/>
                    </a:cubicBezTo>
                    <a:lnTo>
                      <a:pt x="1282" y="2922"/>
                    </a:lnTo>
                    <a:cubicBezTo>
                      <a:pt x="421" y="3260"/>
                      <a:pt x="1" y="4234"/>
                      <a:pt x="339" y="5095"/>
                    </a:cubicBezTo>
                    <a:lnTo>
                      <a:pt x="6634" y="20923"/>
                    </a:lnTo>
                    <a:cubicBezTo>
                      <a:pt x="6893" y="21582"/>
                      <a:pt x="7524" y="21983"/>
                      <a:pt x="8192" y="21983"/>
                    </a:cubicBezTo>
                    <a:cubicBezTo>
                      <a:pt x="8397" y="21983"/>
                      <a:pt x="8605" y="21946"/>
                      <a:pt x="8807" y="21866"/>
                    </a:cubicBezTo>
                    <a:lnTo>
                      <a:pt x="15860" y="19057"/>
                    </a:lnTo>
                    <a:cubicBezTo>
                      <a:pt x="16721" y="18719"/>
                      <a:pt x="17131" y="17745"/>
                      <a:pt x="16793" y="16894"/>
                    </a:cubicBezTo>
                    <a:lnTo>
                      <a:pt x="10498" y="1056"/>
                    </a:lnTo>
                    <a:cubicBezTo>
                      <a:pt x="10241" y="400"/>
                      <a:pt x="9615" y="0"/>
                      <a:pt x="8951" y="0"/>
                    </a:cubicBezTo>
                    <a:close/>
                  </a:path>
                </a:pathLst>
              </a:custGeom>
              <a:solidFill>
                <a:srgbClr val="203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78;p46"/>
              <p:cNvSpPr/>
              <p:nvPr/>
            </p:nvSpPr>
            <p:spPr>
              <a:xfrm>
                <a:off x="4082076" y="1675532"/>
                <a:ext cx="1358730" cy="1782643"/>
              </a:xfrm>
              <a:custGeom>
                <a:avLst/>
                <a:gdLst/>
                <a:ahLst/>
                <a:cxnLst/>
                <a:rect l="l" t="t" r="r" b="b"/>
                <a:pathLst>
                  <a:path w="15994" h="20984" extrusionOk="0">
                    <a:moveTo>
                      <a:pt x="8373" y="1"/>
                    </a:moveTo>
                    <a:cubicBezTo>
                      <a:pt x="8231" y="1"/>
                      <a:pt x="8086" y="27"/>
                      <a:pt x="7946" y="81"/>
                    </a:cubicBezTo>
                    <a:lnTo>
                      <a:pt x="7730" y="174"/>
                    </a:lnTo>
                    <a:cubicBezTo>
                      <a:pt x="7454" y="286"/>
                      <a:pt x="7249" y="543"/>
                      <a:pt x="7218" y="840"/>
                    </a:cubicBezTo>
                    <a:lnTo>
                      <a:pt x="7177" y="1127"/>
                    </a:lnTo>
                    <a:cubicBezTo>
                      <a:pt x="7136" y="1435"/>
                      <a:pt x="6941" y="1691"/>
                      <a:pt x="6654" y="1804"/>
                    </a:cubicBezTo>
                    <a:lnTo>
                      <a:pt x="3004" y="3249"/>
                    </a:lnTo>
                    <a:cubicBezTo>
                      <a:pt x="2906" y="3289"/>
                      <a:pt x="2802" y="3309"/>
                      <a:pt x="2699" y="3309"/>
                    </a:cubicBezTo>
                    <a:cubicBezTo>
                      <a:pt x="2512" y="3309"/>
                      <a:pt x="2326" y="3245"/>
                      <a:pt x="2174" y="3126"/>
                    </a:cubicBezTo>
                    <a:lnTo>
                      <a:pt x="1949" y="2942"/>
                    </a:lnTo>
                    <a:cubicBezTo>
                      <a:pt x="1796" y="2815"/>
                      <a:pt x="1604" y="2749"/>
                      <a:pt x="1412" y="2749"/>
                    </a:cubicBezTo>
                    <a:cubicBezTo>
                      <a:pt x="1309" y="2749"/>
                      <a:pt x="1205" y="2769"/>
                      <a:pt x="1108" y="2808"/>
                    </a:cubicBezTo>
                    <a:lnTo>
                      <a:pt x="893" y="2890"/>
                    </a:lnTo>
                    <a:cubicBezTo>
                      <a:pt x="288" y="3126"/>
                      <a:pt x="1" y="3813"/>
                      <a:pt x="237" y="4407"/>
                    </a:cubicBezTo>
                    <a:lnTo>
                      <a:pt x="6531" y="20246"/>
                    </a:lnTo>
                    <a:cubicBezTo>
                      <a:pt x="6712" y="20702"/>
                      <a:pt x="7152" y="20983"/>
                      <a:pt x="7620" y="20983"/>
                    </a:cubicBezTo>
                    <a:cubicBezTo>
                      <a:pt x="7762" y="20983"/>
                      <a:pt x="7907" y="20957"/>
                      <a:pt x="8048" y="20902"/>
                    </a:cubicBezTo>
                    <a:lnTo>
                      <a:pt x="15101" y="18093"/>
                    </a:lnTo>
                    <a:cubicBezTo>
                      <a:pt x="15696" y="17857"/>
                      <a:pt x="15993" y="17181"/>
                      <a:pt x="15747" y="16576"/>
                    </a:cubicBezTo>
                    <a:lnTo>
                      <a:pt x="9463" y="748"/>
                    </a:lnTo>
                    <a:cubicBezTo>
                      <a:pt x="9282" y="284"/>
                      <a:pt x="8841"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9;p46"/>
              <p:cNvSpPr/>
              <p:nvPr/>
            </p:nvSpPr>
            <p:spPr>
              <a:xfrm>
                <a:off x="4096008" y="2170978"/>
                <a:ext cx="76712" cy="175087"/>
              </a:xfrm>
              <a:custGeom>
                <a:avLst/>
                <a:gdLst/>
                <a:ahLst/>
                <a:cxnLst/>
                <a:rect l="l" t="t" r="r" b="b"/>
                <a:pathLst>
                  <a:path w="903" h="2061" extrusionOk="0">
                    <a:moveTo>
                      <a:pt x="103" y="0"/>
                    </a:moveTo>
                    <a:lnTo>
                      <a:pt x="1" y="41"/>
                    </a:lnTo>
                    <a:lnTo>
                      <a:pt x="800" y="2061"/>
                    </a:lnTo>
                    <a:lnTo>
                      <a:pt x="903" y="2020"/>
                    </a:lnTo>
                    <a:lnTo>
                      <a:pt x="103" y="0"/>
                    </a:lnTo>
                    <a:close/>
                  </a:path>
                </a:pathLst>
              </a:custGeom>
              <a:solidFill>
                <a:srgbClr val="08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0;p46"/>
              <p:cNvSpPr/>
              <p:nvPr/>
            </p:nvSpPr>
            <p:spPr>
              <a:xfrm>
                <a:off x="4187503" y="2400012"/>
                <a:ext cx="76712" cy="176022"/>
              </a:xfrm>
              <a:custGeom>
                <a:avLst/>
                <a:gdLst/>
                <a:ahLst/>
                <a:cxnLst/>
                <a:rect l="l" t="t" r="r" b="b"/>
                <a:pathLst>
                  <a:path w="903" h="2072" extrusionOk="0">
                    <a:moveTo>
                      <a:pt x="103" y="1"/>
                    </a:moveTo>
                    <a:lnTo>
                      <a:pt x="0" y="52"/>
                    </a:lnTo>
                    <a:lnTo>
                      <a:pt x="800" y="2071"/>
                    </a:lnTo>
                    <a:lnTo>
                      <a:pt x="902" y="2030"/>
                    </a:lnTo>
                    <a:lnTo>
                      <a:pt x="103" y="1"/>
                    </a:lnTo>
                    <a:close/>
                  </a:path>
                </a:pathLst>
              </a:custGeom>
              <a:solidFill>
                <a:srgbClr val="08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81;p46"/>
              <p:cNvSpPr/>
              <p:nvPr/>
            </p:nvSpPr>
            <p:spPr>
              <a:xfrm>
                <a:off x="5216884" y="3061031"/>
                <a:ext cx="337941" cy="410660"/>
              </a:xfrm>
              <a:custGeom>
                <a:avLst/>
                <a:gdLst/>
                <a:ahLst/>
                <a:cxnLst/>
                <a:rect l="l" t="t" r="r" b="b"/>
                <a:pathLst>
                  <a:path w="3978" h="4834" extrusionOk="0">
                    <a:moveTo>
                      <a:pt x="3476" y="0"/>
                    </a:moveTo>
                    <a:lnTo>
                      <a:pt x="1641" y="2502"/>
                    </a:lnTo>
                    <a:lnTo>
                      <a:pt x="769" y="2820"/>
                    </a:lnTo>
                    <a:cubicBezTo>
                      <a:pt x="277" y="3004"/>
                      <a:pt x="0" y="3527"/>
                      <a:pt x="123" y="4050"/>
                    </a:cubicBezTo>
                    <a:cubicBezTo>
                      <a:pt x="242" y="4515"/>
                      <a:pt x="669" y="4834"/>
                      <a:pt x="1137" y="4834"/>
                    </a:cubicBezTo>
                    <a:cubicBezTo>
                      <a:pt x="1195" y="4834"/>
                      <a:pt x="1254" y="4829"/>
                      <a:pt x="1313" y="4819"/>
                    </a:cubicBezTo>
                    <a:lnTo>
                      <a:pt x="2102" y="4675"/>
                    </a:lnTo>
                    <a:cubicBezTo>
                      <a:pt x="2502" y="4603"/>
                      <a:pt x="2850" y="4368"/>
                      <a:pt x="3055" y="4019"/>
                    </a:cubicBezTo>
                    <a:lnTo>
                      <a:pt x="3373" y="3506"/>
                    </a:lnTo>
                    <a:cubicBezTo>
                      <a:pt x="3845" y="2738"/>
                      <a:pt x="3978" y="1805"/>
                      <a:pt x="3732" y="933"/>
                    </a:cubicBezTo>
                    <a:lnTo>
                      <a:pt x="3476" y="0"/>
                    </a:lnTo>
                    <a:close/>
                  </a:path>
                </a:pathLst>
              </a:custGeom>
              <a:solidFill>
                <a:srgbClr val="FF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2;p46"/>
              <p:cNvSpPr/>
              <p:nvPr/>
            </p:nvSpPr>
            <p:spPr>
              <a:xfrm>
                <a:off x="5297845" y="3316230"/>
                <a:ext cx="90644" cy="108994"/>
              </a:xfrm>
              <a:custGeom>
                <a:avLst/>
                <a:gdLst/>
                <a:ahLst/>
                <a:cxnLst/>
                <a:rect l="l" t="t" r="r" b="b"/>
                <a:pathLst>
                  <a:path w="1067" h="1283" extrusionOk="0">
                    <a:moveTo>
                      <a:pt x="636" y="0"/>
                    </a:moveTo>
                    <a:lnTo>
                      <a:pt x="421" y="82"/>
                    </a:lnTo>
                    <a:cubicBezTo>
                      <a:pt x="165" y="174"/>
                      <a:pt x="1" y="420"/>
                      <a:pt x="11" y="687"/>
                    </a:cubicBezTo>
                    <a:cubicBezTo>
                      <a:pt x="21" y="728"/>
                      <a:pt x="21" y="779"/>
                      <a:pt x="32" y="830"/>
                    </a:cubicBezTo>
                    <a:cubicBezTo>
                      <a:pt x="103" y="1100"/>
                      <a:pt x="348" y="1283"/>
                      <a:pt x="621" y="1283"/>
                    </a:cubicBezTo>
                    <a:cubicBezTo>
                      <a:pt x="660" y="1283"/>
                      <a:pt x="699" y="1279"/>
                      <a:pt x="739" y="1271"/>
                    </a:cubicBezTo>
                    <a:lnTo>
                      <a:pt x="1067" y="1210"/>
                    </a:lnTo>
                    <a:cubicBezTo>
                      <a:pt x="1016" y="779"/>
                      <a:pt x="872" y="369"/>
                      <a:pt x="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3;p46"/>
              <p:cNvSpPr/>
              <p:nvPr/>
            </p:nvSpPr>
            <p:spPr>
              <a:xfrm>
                <a:off x="5139407" y="2908625"/>
                <a:ext cx="393670" cy="427651"/>
              </a:xfrm>
              <a:custGeom>
                <a:avLst/>
                <a:gdLst/>
                <a:ahLst/>
                <a:cxnLst/>
                <a:rect l="l" t="t" r="r" b="b"/>
                <a:pathLst>
                  <a:path w="4634" h="5034" extrusionOk="0">
                    <a:moveTo>
                      <a:pt x="3937" y="0"/>
                    </a:moveTo>
                    <a:lnTo>
                      <a:pt x="523" y="3004"/>
                    </a:lnTo>
                    <a:cubicBezTo>
                      <a:pt x="72" y="3414"/>
                      <a:pt x="0" y="4101"/>
                      <a:pt x="379" y="4583"/>
                    </a:cubicBezTo>
                    <a:cubicBezTo>
                      <a:pt x="608" y="4880"/>
                      <a:pt x="954" y="5034"/>
                      <a:pt x="1303" y="5034"/>
                    </a:cubicBezTo>
                    <a:cubicBezTo>
                      <a:pt x="1580" y="5034"/>
                      <a:pt x="1859" y="4936"/>
                      <a:pt x="2081" y="4737"/>
                    </a:cubicBezTo>
                    <a:lnTo>
                      <a:pt x="3598" y="3353"/>
                    </a:lnTo>
                    <a:cubicBezTo>
                      <a:pt x="4398" y="2615"/>
                      <a:pt x="4634" y="1446"/>
                      <a:pt x="4162" y="462"/>
                    </a:cubicBezTo>
                    <a:lnTo>
                      <a:pt x="3937" y="0"/>
                    </a:lnTo>
                    <a:close/>
                  </a:path>
                </a:pathLst>
              </a:custGeom>
              <a:solidFill>
                <a:srgbClr val="FF9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4;p46"/>
              <p:cNvSpPr/>
              <p:nvPr/>
            </p:nvSpPr>
            <p:spPr>
              <a:xfrm>
                <a:off x="5209918" y="3136809"/>
                <a:ext cx="132441" cy="135924"/>
              </a:xfrm>
              <a:custGeom>
                <a:avLst/>
                <a:gdLst/>
                <a:ahLst/>
                <a:cxnLst/>
                <a:rect l="l" t="t" r="r" b="b"/>
                <a:pathLst>
                  <a:path w="1559" h="1600" extrusionOk="0">
                    <a:moveTo>
                      <a:pt x="728" y="0"/>
                    </a:moveTo>
                    <a:lnTo>
                      <a:pt x="318" y="380"/>
                    </a:lnTo>
                    <a:cubicBezTo>
                      <a:pt x="52" y="595"/>
                      <a:pt x="0" y="984"/>
                      <a:pt x="195" y="1282"/>
                    </a:cubicBezTo>
                    <a:cubicBezTo>
                      <a:pt x="226" y="1312"/>
                      <a:pt x="246" y="1353"/>
                      <a:pt x="277" y="1384"/>
                    </a:cubicBezTo>
                    <a:cubicBezTo>
                      <a:pt x="416" y="1528"/>
                      <a:pt x="598" y="1600"/>
                      <a:pt x="779" y="1600"/>
                    </a:cubicBezTo>
                    <a:cubicBezTo>
                      <a:pt x="947" y="1600"/>
                      <a:pt x="1113" y="1538"/>
                      <a:pt x="1241" y="1415"/>
                    </a:cubicBezTo>
                    <a:lnTo>
                      <a:pt x="1559" y="1128"/>
                    </a:lnTo>
                    <a:cubicBezTo>
                      <a:pt x="1374" y="687"/>
                      <a:pt x="1097" y="308"/>
                      <a:pt x="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5;p46"/>
              <p:cNvSpPr/>
              <p:nvPr/>
            </p:nvSpPr>
            <p:spPr>
              <a:xfrm>
                <a:off x="5069660" y="2699386"/>
                <a:ext cx="430369" cy="452542"/>
              </a:xfrm>
              <a:custGeom>
                <a:avLst/>
                <a:gdLst/>
                <a:ahLst/>
                <a:cxnLst/>
                <a:rect l="l" t="t" r="r" b="b"/>
                <a:pathLst>
                  <a:path w="5066" h="5327" extrusionOk="0">
                    <a:moveTo>
                      <a:pt x="3315" y="1"/>
                    </a:moveTo>
                    <a:cubicBezTo>
                      <a:pt x="3179" y="1"/>
                      <a:pt x="3040" y="18"/>
                      <a:pt x="2902" y="54"/>
                    </a:cubicBezTo>
                    <a:lnTo>
                      <a:pt x="3199" y="792"/>
                    </a:lnTo>
                    <a:lnTo>
                      <a:pt x="616" y="2996"/>
                    </a:lnTo>
                    <a:cubicBezTo>
                      <a:pt x="83" y="3448"/>
                      <a:pt x="1" y="4237"/>
                      <a:pt x="421" y="4801"/>
                    </a:cubicBezTo>
                    <a:cubicBezTo>
                      <a:pt x="686" y="5148"/>
                      <a:pt x="1083" y="5326"/>
                      <a:pt x="1482" y="5326"/>
                    </a:cubicBezTo>
                    <a:cubicBezTo>
                      <a:pt x="1826" y="5326"/>
                      <a:pt x="2170" y="5194"/>
                      <a:pt x="2431" y="4924"/>
                    </a:cubicBezTo>
                    <a:lnTo>
                      <a:pt x="4491" y="2822"/>
                    </a:lnTo>
                    <a:cubicBezTo>
                      <a:pt x="4911" y="2392"/>
                      <a:pt x="5065" y="1756"/>
                      <a:pt x="4870" y="1182"/>
                    </a:cubicBezTo>
                    <a:lnTo>
                      <a:pt x="4840" y="1100"/>
                    </a:lnTo>
                    <a:cubicBezTo>
                      <a:pt x="4618" y="426"/>
                      <a:pt x="3992" y="1"/>
                      <a:pt x="3315" y="1"/>
                    </a:cubicBezTo>
                    <a:close/>
                  </a:path>
                </a:pathLst>
              </a:custGeom>
              <a:solidFill>
                <a:srgbClr val="FF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6;p46"/>
              <p:cNvSpPr/>
              <p:nvPr/>
            </p:nvSpPr>
            <p:spPr>
              <a:xfrm>
                <a:off x="5148072" y="2931223"/>
                <a:ext cx="152490" cy="152999"/>
              </a:xfrm>
              <a:custGeom>
                <a:avLst/>
                <a:gdLst/>
                <a:ahLst/>
                <a:cxnLst/>
                <a:rect l="l" t="t" r="r" b="b"/>
                <a:pathLst>
                  <a:path w="1795" h="1801" extrusionOk="0">
                    <a:moveTo>
                      <a:pt x="698" y="1"/>
                    </a:moveTo>
                    <a:lnTo>
                      <a:pt x="349" y="308"/>
                    </a:lnTo>
                    <a:cubicBezTo>
                      <a:pt x="93" y="514"/>
                      <a:pt x="1" y="872"/>
                      <a:pt x="134" y="1180"/>
                    </a:cubicBezTo>
                    <a:cubicBezTo>
                      <a:pt x="185" y="1313"/>
                      <a:pt x="277" y="1446"/>
                      <a:pt x="380" y="1559"/>
                    </a:cubicBezTo>
                    <a:lnTo>
                      <a:pt x="380" y="1569"/>
                    </a:lnTo>
                    <a:cubicBezTo>
                      <a:pt x="528" y="1723"/>
                      <a:pt x="728" y="1800"/>
                      <a:pt x="928" y="1800"/>
                    </a:cubicBezTo>
                    <a:cubicBezTo>
                      <a:pt x="1128" y="1800"/>
                      <a:pt x="1328" y="1723"/>
                      <a:pt x="1477" y="1569"/>
                    </a:cubicBezTo>
                    <a:lnTo>
                      <a:pt x="1795" y="1252"/>
                    </a:lnTo>
                    <a:cubicBezTo>
                      <a:pt x="1610" y="708"/>
                      <a:pt x="1220" y="257"/>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7;p46"/>
              <p:cNvSpPr/>
              <p:nvPr/>
            </p:nvSpPr>
            <p:spPr>
              <a:xfrm>
                <a:off x="3801644" y="2630914"/>
                <a:ext cx="1235039" cy="2577799"/>
              </a:xfrm>
              <a:custGeom>
                <a:avLst/>
                <a:gdLst/>
                <a:ahLst/>
                <a:cxnLst/>
                <a:rect l="l" t="t" r="r" b="b"/>
                <a:pathLst>
                  <a:path w="14538" h="30344" extrusionOk="0">
                    <a:moveTo>
                      <a:pt x="7193" y="1"/>
                    </a:moveTo>
                    <a:cubicBezTo>
                      <a:pt x="6576" y="1"/>
                      <a:pt x="6034" y="469"/>
                      <a:pt x="5977" y="1096"/>
                    </a:cubicBezTo>
                    <a:cubicBezTo>
                      <a:pt x="5680" y="4018"/>
                      <a:pt x="6121" y="6960"/>
                      <a:pt x="7259" y="9677"/>
                    </a:cubicBezTo>
                    <a:lnTo>
                      <a:pt x="8325" y="12209"/>
                    </a:lnTo>
                    <a:lnTo>
                      <a:pt x="1" y="30343"/>
                    </a:lnTo>
                    <a:lnTo>
                      <a:pt x="10386" y="30343"/>
                    </a:lnTo>
                    <a:lnTo>
                      <a:pt x="14537" y="14197"/>
                    </a:lnTo>
                    <a:cubicBezTo>
                      <a:pt x="13574" y="10425"/>
                      <a:pt x="11380" y="7083"/>
                      <a:pt x="8294" y="4715"/>
                    </a:cubicBezTo>
                    <a:lnTo>
                      <a:pt x="8151" y="4612"/>
                    </a:lnTo>
                    <a:lnTo>
                      <a:pt x="8397" y="1311"/>
                    </a:lnTo>
                    <a:cubicBezTo>
                      <a:pt x="8448" y="666"/>
                      <a:pt x="7976" y="91"/>
                      <a:pt x="7341" y="9"/>
                    </a:cubicBezTo>
                    <a:cubicBezTo>
                      <a:pt x="7291" y="3"/>
                      <a:pt x="7242" y="1"/>
                      <a:pt x="7193" y="1"/>
                    </a:cubicBezTo>
                    <a:close/>
                  </a:path>
                </a:pathLst>
              </a:custGeom>
              <a:solidFill>
                <a:srgbClr val="FF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88;p46"/>
              <p:cNvSpPr/>
              <p:nvPr/>
            </p:nvSpPr>
            <p:spPr>
              <a:xfrm>
                <a:off x="4319011" y="2700490"/>
                <a:ext cx="67112" cy="112562"/>
              </a:xfrm>
              <a:custGeom>
                <a:avLst/>
                <a:gdLst/>
                <a:ahLst/>
                <a:cxnLst/>
                <a:rect l="l" t="t" r="r" b="b"/>
                <a:pathLst>
                  <a:path w="790" h="1325" extrusionOk="0">
                    <a:moveTo>
                      <a:pt x="410" y="0"/>
                    </a:moveTo>
                    <a:cubicBezTo>
                      <a:pt x="215" y="11"/>
                      <a:pt x="51" y="164"/>
                      <a:pt x="41" y="359"/>
                    </a:cubicBezTo>
                    <a:cubicBezTo>
                      <a:pt x="21" y="626"/>
                      <a:pt x="0" y="1005"/>
                      <a:pt x="21" y="1251"/>
                    </a:cubicBezTo>
                    <a:cubicBezTo>
                      <a:pt x="21" y="1251"/>
                      <a:pt x="202" y="1324"/>
                      <a:pt x="408" y="1324"/>
                    </a:cubicBezTo>
                    <a:cubicBezTo>
                      <a:pt x="538" y="1324"/>
                      <a:pt x="678" y="1295"/>
                      <a:pt x="789" y="1200"/>
                    </a:cubicBezTo>
                    <a:lnTo>
                      <a:pt x="789" y="380"/>
                    </a:lnTo>
                    <a:cubicBezTo>
                      <a:pt x="789" y="175"/>
                      <a:pt x="615"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9;p46"/>
              <p:cNvSpPr/>
              <p:nvPr/>
            </p:nvSpPr>
            <p:spPr>
              <a:xfrm>
                <a:off x="3589176" y="4279428"/>
                <a:ext cx="1480552" cy="929295"/>
              </a:xfrm>
              <a:custGeom>
                <a:avLst/>
                <a:gdLst/>
                <a:ahLst/>
                <a:cxnLst/>
                <a:rect l="l" t="t" r="r" b="b"/>
                <a:pathLst>
                  <a:path w="17428" h="10939" extrusionOk="0">
                    <a:moveTo>
                      <a:pt x="4737" y="0"/>
                    </a:moveTo>
                    <a:lnTo>
                      <a:pt x="0" y="10938"/>
                    </a:lnTo>
                    <a:lnTo>
                      <a:pt x="3301" y="10938"/>
                    </a:lnTo>
                    <a:lnTo>
                      <a:pt x="16352" y="7033"/>
                    </a:lnTo>
                    <a:lnTo>
                      <a:pt x="17428" y="3188"/>
                    </a:lnTo>
                    <a:lnTo>
                      <a:pt x="4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0;p46"/>
              <p:cNvSpPr/>
              <p:nvPr/>
            </p:nvSpPr>
            <p:spPr>
              <a:xfrm>
                <a:off x="4095159" y="3804795"/>
                <a:ext cx="1002440" cy="718528"/>
              </a:xfrm>
              <a:custGeom>
                <a:avLst/>
                <a:gdLst/>
                <a:ahLst/>
                <a:cxnLst/>
                <a:rect l="l" t="t" r="r" b="b"/>
                <a:pathLst>
                  <a:path w="11800" h="8458" extrusionOk="0">
                    <a:moveTo>
                      <a:pt x="3045" y="0"/>
                    </a:moveTo>
                    <a:lnTo>
                      <a:pt x="0" y="5895"/>
                    </a:lnTo>
                    <a:lnTo>
                      <a:pt x="10190" y="8458"/>
                    </a:lnTo>
                    <a:lnTo>
                      <a:pt x="11800" y="2563"/>
                    </a:lnTo>
                    <a:lnTo>
                      <a:pt x="30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1;p46"/>
              <p:cNvSpPr/>
              <p:nvPr/>
            </p:nvSpPr>
            <p:spPr>
              <a:xfrm>
                <a:off x="4648206" y="4668852"/>
                <a:ext cx="152490" cy="173218"/>
              </a:xfrm>
              <a:custGeom>
                <a:avLst/>
                <a:gdLst/>
                <a:ahLst/>
                <a:cxnLst/>
                <a:rect l="l" t="t" r="r" b="b"/>
                <a:pathLst>
                  <a:path w="1795" h="2039" extrusionOk="0">
                    <a:moveTo>
                      <a:pt x="1012" y="1"/>
                    </a:moveTo>
                    <a:cubicBezTo>
                      <a:pt x="632" y="1"/>
                      <a:pt x="261" y="318"/>
                      <a:pt x="144" y="778"/>
                    </a:cubicBezTo>
                    <a:cubicBezTo>
                      <a:pt x="0" y="1301"/>
                      <a:pt x="246" y="1823"/>
                      <a:pt x="677" y="1936"/>
                    </a:cubicBezTo>
                    <a:lnTo>
                      <a:pt x="1097" y="2039"/>
                    </a:lnTo>
                    <a:lnTo>
                      <a:pt x="1138" y="1885"/>
                    </a:lnTo>
                    <a:cubicBezTo>
                      <a:pt x="1425" y="1752"/>
                      <a:pt x="1630" y="1485"/>
                      <a:pt x="1702" y="1167"/>
                    </a:cubicBezTo>
                    <a:cubicBezTo>
                      <a:pt x="1794" y="870"/>
                      <a:pt x="1733" y="542"/>
                      <a:pt x="1548" y="286"/>
                    </a:cubicBezTo>
                    <a:lnTo>
                      <a:pt x="1589" y="132"/>
                    </a:lnTo>
                    <a:lnTo>
                      <a:pt x="1169" y="19"/>
                    </a:lnTo>
                    <a:cubicBezTo>
                      <a:pt x="1117" y="7"/>
                      <a:pt x="1065" y="1"/>
                      <a:pt x="1012" y="1"/>
                    </a:cubicBezTo>
                    <a:close/>
                  </a:path>
                </a:pathLst>
              </a:custGeom>
              <a:solidFill>
                <a:srgbClr val="03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2;p46"/>
              <p:cNvSpPr/>
              <p:nvPr/>
            </p:nvSpPr>
            <p:spPr>
              <a:xfrm>
                <a:off x="4684736" y="4677518"/>
                <a:ext cx="155973" cy="166082"/>
              </a:xfrm>
              <a:custGeom>
                <a:avLst/>
                <a:gdLst/>
                <a:ahLst/>
                <a:cxnLst/>
                <a:rect l="l" t="t" r="r" b="b"/>
                <a:pathLst>
                  <a:path w="1836" h="1955" extrusionOk="0">
                    <a:moveTo>
                      <a:pt x="997" y="1"/>
                    </a:moveTo>
                    <a:cubicBezTo>
                      <a:pt x="612" y="1"/>
                      <a:pt x="251" y="311"/>
                      <a:pt x="134" y="778"/>
                    </a:cubicBezTo>
                    <a:cubicBezTo>
                      <a:pt x="1" y="1311"/>
                      <a:pt x="237" y="1824"/>
                      <a:pt x="667" y="1937"/>
                    </a:cubicBezTo>
                    <a:cubicBezTo>
                      <a:pt x="720" y="1949"/>
                      <a:pt x="774" y="1955"/>
                      <a:pt x="827" y="1955"/>
                    </a:cubicBezTo>
                    <a:cubicBezTo>
                      <a:pt x="1214" y="1955"/>
                      <a:pt x="1584" y="1638"/>
                      <a:pt x="1692" y="1178"/>
                    </a:cubicBezTo>
                    <a:cubicBezTo>
                      <a:pt x="1836" y="655"/>
                      <a:pt x="1590" y="132"/>
                      <a:pt x="1159" y="20"/>
                    </a:cubicBezTo>
                    <a:cubicBezTo>
                      <a:pt x="1105" y="7"/>
                      <a:pt x="1051" y="1"/>
                      <a:pt x="997" y="1"/>
                    </a:cubicBezTo>
                    <a:close/>
                  </a:path>
                </a:pathLst>
              </a:custGeom>
              <a:solidFill>
                <a:srgbClr val="07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3;p46"/>
              <p:cNvSpPr/>
              <p:nvPr/>
            </p:nvSpPr>
            <p:spPr>
              <a:xfrm>
                <a:off x="4717018" y="4711924"/>
                <a:ext cx="91494" cy="97950"/>
              </a:xfrm>
              <a:custGeom>
                <a:avLst/>
                <a:gdLst/>
                <a:ahLst/>
                <a:cxnLst/>
                <a:rect l="l" t="t" r="r" b="b"/>
                <a:pathLst>
                  <a:path w="1077" h="1153" extrusionOk="0">
                    <a:moveTo>
                      <a:pt x="572" y="0"/>
                    </a:moveTo>
                    <a:cubicBezTo>
                      <a:pt x="352" y="0"/>
                      <a:pt x="143" y="189"/>
                      <a:pt x="72" y="455"/>
                    </a:cubicBezTo>
                    <a:cubicBezTo>
                      <a:pt x="0" y="773"/>
                      <a:pt x="144" y="1070"/>
                      <a:pt x="390" y="1142"/>
                    </a:cubicBezTo>
                    <a:cubicBezTo>
                      <a:pt x="420" y="1149"/>
                      <a:pt x="451" y="1153"/>
                      <a:pt x="482" y="1153"/>
                    </a:cubicBezTo>
                    <a:cubicBezTo>
                      <a:pt x="709" y="1153"/>
                      <a:pt x="931" y="962"/>
                      <a:pt x="994" y="691"/>
                    </a:cubicBezTo>
                    <a:cubicBezTo>
                      <a:pt x="1076" y="383"/>
                      <a:pt x="933" y="76"/>
                      <a:pt x="677" y="14"/>
                    </a:cubicBezTo>
                    <a:cubicBezTo>
                      <a:pt x="642" y="5"/>
                      <a:pt x="607" y="0"/>
                      <a:pt x="572" y="0"/>
                    </a:cubicBezTo>
                    <a:close/>
                  </a:path>
                </a:pathLst>
              </a:custGeom>
              <a:solidFill>
                <a:srgbClr val="203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4;p46"/>
              <p:cNvSpPr/>
              <p:nvPr/>
            </p:nvSpPr>
            <p:spPr>
              <a:xfrm>
                <a:off x="4579393" y="4915896"/>
                <a:ext cx="151640" cy="173558"/>
              </a:xfrm>
              <a:custGeom>
                <a:avLst/>
                <a:gdLst/>
                <a:ahLst/>
                <a:cxnLst/>
                <a:rect l="l" t="t" r="r" b="b"/>
                <a:pathLst>
                  <a:path w="1785" h="2043" extrusionOk="0">
                    <a:moveTo>
                      <a:pt x="991" y="1"/>
                    </a:moveTo>
                    <a:cubicBezTo>
                      <a:pt x="616" y="1"/>
                      <a:pt x="258" y="317"/>
                      <a:pt x="134" y="781"/>
                    </a:cubicBezTo>
                    <a:cubicBezTo>
                      <a:pt x="0" y="1304"/>
                      <a:pt x="246" y="1816"/>
                      <a:pt x="677" y="1929"/>
                    </a:cubicBezTo>
                    <a:lnTo>
                      <a:pt x="1097" y="2042"/>
                    </a:lnTo>
                    <a:lnTo>
                      <a:pt x="1128" y="1888"/>
                    </a:lnTo>
                    <a:cubicBezTo>
                      <a:pt x="1425" y="1745"/>
                      <a:pt x="1630" y="1478"/>
                      <a:pt x="1702" y="1171"/>
                    </a:cubicBezTo>
                    <a:cubicBezTo>
                      <a:pt x="1784" y="863"/>
                      <a:pt x="1723" y="535"/>
                      <a:pt x="1538" y="279"/>
                    </a:cubicBezTo>
                    <a:lnTo>
                      <a:pt x="1579" y="125"/>
                    </a:lnTo>
                    <a:lnTo>
                      <a:pt x="1159" y="22"/>
                    </a:lnTo>
                    <a:cubicBezTo>
                      <a:pt x="1103" y="8"/>
                      <a:pt x="1047" y="1"/>
                      <a:pt x="991" y="1"/>
                    </a:cubicBezTo>
                    <a:close/>
                  </a:path>
                </a:pathLst>
              </a:custGeom>
              <a:solidFill>
                <a:srgbClr val="03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5;p46"/>
              <p:cNvSpPr/>
              <p:nvPr/>
            </p:nvSpPr>
            <p:spPr>
              <a:xfrm>
                <a:off x="4615923" y="4925496"/>
                <a:ext cx="155123" cy="164893"/>
              </a:xfrm>
              <a:custGeom>
                <a:avLst/>
                <a:gdLst/>
                <a:ahLst/>
                <a:cxnLst/>
                <a:rect l="l" t="t" r="r" b="b"/>
                <a:pathLst>
                  <a:path w="1826" h="1941" extrusionOk="0">
                    <a:moveTo>
                      <a:pt x="981" y="1"/>
                    </a:moveTo>
                    <a:cubicBezTo>
                      <a:pt x="607" y="1"/>
                      <a:pt x="250" y="316"/>
                      <a:pt x="134" y="771"/>
                    </a:cubicBezTo>
                    <a:cubicBezTo>
                      <a:pt x="1" y="1304"/>
                      <a:pt x="247" y="1816"/>
                      <a:pt x="677" y="1919"/>
                    </a:cubicBezTo>
                    <a:cubicBezTo>
                      <a:pt x="733" y="1933"/>
                      <a:pt x="790" y="1940"/>
                      <a:pt x="846" y="1940"/>
                    </a:cubicBezTo>
                    <a:cubicBezTo>
                      <a:pt x="1220" y="1940"/>
                      <a:pt x="1576" y="1625"/>
                      <a:pt x="1692" y="1170"/>
                    </a:cubicBezTo>
                    <a:cubicBezTo>
                      <a:pt x="1826" y="637"/>
                      <a:pt x="1580" y="125"/>
                      <a:pt x="1149" y="22"/>
                    </a:cubicBezTo>
                    <a:cubicBezTo>
                      <a:pt x="1093" y="8"/>
                      <a:pt x="1037" y="1"/>
                      <a:pt x="981" y="1"/>
                    </a:cubicBezTo>
                    <a:close/>
                  </a:path>
                </a:pathLst>
              </a:custGeom>
              <a:solidFill>
                <a:srgbClr val="07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6;p46"/>
              <p:cNvSpPr/>
              <p:nvPr/>
            </p:nvSpPr>
            <p:spPr>
              <a:xfrm>
                <a:off x="4647271" y="4958627"/>
                <a:ext cx="91579" cy="98035"/>
              </a:xfrm>
              <a:custGeom>
                <a:avLst/>
                <a:gdLst/>
                <a:ahLst/>
                <a:cxnLst/>
                <a:rect l="l" t="t" r="r" b="b"/>
                <a:pathLst>
                  <a:path w="1078" h="1154" extrusionOk="0">
                    <a:moveTo>
                      <a:pt x="588" y="1"/>
                    </a:moveTo>
                    <a:cubicBezTo>
                      <a:pt x="368" y="1"/>
                      <a:pt x="146" y="192"/>
                      <a:pt x="83" y="463"/>
                    </a:cubicBezTo>
                    <a:cubicBezTo>
                      <a:pt x="1" y="770"/>
                      <a:pt x="144" y="1078"/>
                      <a:pt x="401" y="1139"/>
                    </a:cubicBezTo>
                    <a:cubicBezTo>
                      <a:pt x="435" y="1149"/>
                      <a:pt x="470" y="1154"/>
                      <a:pt x="505" y="1154"/>
                    </a:cubicBezTo>
                    <a:cubicBezTo>
                      <a:pt x="726" y="1154"/>
                      <a:pt x="935" y="964"/>
                      <a:pt x="1006" y="698"/>
                    </a:cubicBezTo>
                    <a:cubicBezTo>
                      <a:pt x="1077" y="381"/>
                      <a:pt x="934" y="83"/>
                      <a:pt x="678" y="12"/>
                    </a:cubicBezTo>
                    <a:cubicBezTo>
                      <a:pt x="648" y="4"/>
                      <a:pt x="618" y="1"/>
                      <a:pt x="588" y="1"/>
                    </a:cubicBezTo>
                    <a:close/>
                  </a:path>
                </a:pathLst>
              </a:custGeom>
              <a:solidFill>
                <a:srgbClr val="203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97;p46"/>
              <p:cNvSpPr/>
              <p:nvPr/>
            </p:nvSpPr>
            <p:spPr>
              <a:xfrm>
                <a:off x="3869607" y="4876818"/>
                <a:ext cx="1108715" cy="331909"/>
              </a:xfrm>
              <a:custGeom>
                <a:avLst/>
                <a:gdLst/>
                <a:ahLst/>
                <a:cxnLst/>
                <a:rect l="l" t="t" r="r" b="b"/>
                <a:pathLst>
                  <a:path w="13051" h="3907" extrusionOk="0">
                    <a:moveTo>
                      <a:pt x="13051" y="1"/>
                    </a:moveTo>
                    <a:lnTo>
                      <a:pt x="0" y="3906"/>
                    </a:lnTo>
                    <a:lnTo>
                      <a:pt x="11954" y="3906"/>
                    </a:lnTo>
                    <a:lnTo>
                      <a:pt x="13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98;p46"/>
            <p:cNvGrpSpPr/>
            <p:nvPr/>
          </p:nvGrpSpPr>
          <p:grpSpPr>
            <a:xfrm rot="-1179213">
              <a:off x="4048581" y="1932955"/>
              <a:ext cx="658656" cy="790320"/>
              <a:chOff x="1745438" y="3771675"/>
              <a:chExt cx="482524" cy="578900"/>
            </a:xfrm>
          </p:grpSpPr>
          <p:sp>
            <p:nvSpPr>
              <p:cNvPr id="17" name="Google Shape;1199;p46"/>
              <p:cNvSpPr/>
              <p:nvPr/>
            </p:nvSpPr>
            <p:spPr>
              <a:xfrm>
                <a:off x="1819102" y="3941175"/>
                <a:ext cx="39762" cy="265397"/>
              </a:xfrm>
              <a:custGeom>
                <a:avLst/>
                <a:gdLst/>
                <a:ahLst/>
                <a:cxnLst/>
                <a:rect l="l" t="t" r="r" b="b"/>
                <a:pathLst>
                  <a:path w="719" h="4799" extrusionOk="0">
                    <a:moveTo>
                      <a:pt x="1" y="1"/>
                    </a:moveTo>
                    <a:lnTo>
                      <a:pt x="1" y="4798"/>
                    </a:lnTo>
                    <a:lnTo>
                      <a:pt x="718" y="4798"/>
                    </a:lnTo>
                    <a:lnTo>
                      <a:pt x="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0;p46"/>
              <p:cNvSpPr/>
              <p:nvPr/>
            </p:nvSpPr>
            <p:spPr>
              <a:xfrm>
                <a:off x="1838956" y="3912861"/>
                <a:ext cx="55" cy="39707"/>
              </a:xfrm>
              <a:custGeom>
                <a:avLst/>
                <a:gdLst/>
                <a:ahLst/>
                <a:cxnLst/>
                <a:rect l="l" t="t" r="r" b="b"/>
                <a:pathLst>
                  <a:path w="1" h="718" fill="none" extrusionOk="0">
                    <a:moveTo>
                      <a:pt x="1" y="718"/>
                    </a:moveTo>
                    <a:lnTo>
                      <a:pt x="1" y="0"/>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1;p46"/>
              <p:cNvSpPr/>
              <p:nvPr/>
            </p:nvSpPr>
            <p:spPr>
              <a:xfrm>
                <a:off x="1838956" y="4194624"/>
                <a:ext cx="55" cy="40260"/>
              </a:xfrm>
              <a:custGeom>
                <a:avLst/>
                <a:gdLst/>
                <a:ahLst/>
                <a:cxnLst/>
                <a:rect l="l" t="t" r="r" b="b"/>
                <a:pathLst>
                  <a:path w="1" h="728" fill="none" extrusionOk="0">
                    <a:moveTo>
                      <a:pt x="1" y="0"/>
                    </a:moveTo>
                    <a:lnTo>
                      <a:pt x="1" y="728"/>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2;p46"/>
              <p:cNvSpPr/>
              <p:nvPr/>
            </p:nvSpPr>
            <p:spPr>
              <a:xfrm>
                <a:off x="1892822" y="3868619"/>
                <a:ext cx="40316" cy="196766"/>
              </a:xfrm>
              <a:custGeom>
                <a:avLst/>
                <a:gdLst/>
                <a:ahLst/>
                <a:cxnLst/>
                <a:rect l="l" t="t" r="r" b="b"/>
                <a:pathLst>
                  <a:path w="729" h="3558" extrusionOk="0">
                    <a:moveTo>
                      <a:pt x="0" y="0"/>
                    </a:moveTo>
                    <a:lnTo>
                      <a:pt x="0" y="3558"/>
                    </a:lnTo>
                    <a:lnTo>
                      <a:pt x="728" y="3558"/>
                    </a:lnTo>
                    <a:lnTo>
                      <a:pt x="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3;p46"/>
              <p:cNvSpPr/>
              <p:nvPr/>
            </p:nvSpPr>
            <p:spPr>
              <a:xfrm>
                <a:off x="1912676" y="3839696"/>
                <a:ext cx="55" cy="40316"/>
              </a:xfrm>
              <a:custGeom>
                <a:avLst/>
                <a:gdLst/>
                <a:ahLst/>
                <a:cxnLst/>
                <a:rect l="l" t="t" r="r" b="b"/>
                <a:pathLst>
                  <a:path w="1" h="729" fill="none" extrusionOk="0">
                    <a:moveTo>
                      <a:pt x="0" y="729"/>
                    </a:moveTo>
                    <a:lnTo>
                      <a:pt x="0" y="1"/>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4;p46"/>
              <p:cNvSpPr/>
              <p:nvPr/>
            </p:nvSpPr>
            <p:spPr>
              <a:xfrm>
                <a:off x="1912676" y="4056811"/>
                <a:ext cx="55" cy="105517"/>
              </a:xfrm>
              <a:custGeom>
                <a:avLst/>
                <a:gdLst/>
                <a:ahLst/>
                <a:cxnLst/>
                <a:rect l="l" t="t" r="r" b="b"/>
                <a:pathLst>
                  <a:path w="1" h="1908" fill="none" extrusionOk="0">
                    <a:moveTo>
                      <a:pt x="0" y="1"/>
                    </a:moveTo>
                    <a:lnTo>
                      <a:pt x="0" y="1908"/>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5;p46"/>
              <p:cNvSpPr/>
              <p:nvPr/>
            </p:nvSpPr>
            <p:spPr>
              <a:xfrm>
                <a:off x="1745438" y="3946871"/>
                <a:ext cx="39707" cy="201854"/>
              </a:xfrm>
              <a:custGeom>
                <a:avLst/>
                <a:gdLst/>
                <a:ahLst/>
                <a:cxnLst/>
                <a:rect l="l" t="t" r="r" b="b"/>
                <a:pathLst>
                  <a:path w="718" h="3650" extrusionOk="0">
                    <a:moveTo>
                      <a:pt x="0" y="0"/>
                    </a:moveTo>
                    <a:lnTo>
                      <a:pt x="0" y="3650"/>
                    </a:lnTo>
                    <a:lnTo>
                      <a:pt x="718" y="3650"/>
                    </a:lnTo>
                    <a:lnTo>
                      <a:pt x="7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6;p46"/>
              <p:cNvSpPr/>
              <p:nvPr/>
            </p:nvSpPr>
            <p:spPr>
              <a:xfrm>
                <a:off x="1765236" y="3855015"/>
                <a:ext cx="55" cy="101535"/>
              </a:xfrm>
              <a:custGeom>
                <a:avLst/>
                <a:gdLst/>
                <a:ahLst/>
                <a:cxnLst/>
                <a:rect l="l" t="t" r="r" b="b"/>
                <a:pathLst>
                  <a:path w="1" h="1836" fill="none" extrusionOk="0">
                    <a:moveTo>
                      <a:pt x="1" y="1835"/>
                    </a:moveTo>
                    <a:lnTo>
                      <a:pt x="1" y="0"/>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7;p46"/>
              <p:cNvSpPr/>
              <p:nvPr/>
            </p:nvSpPr>
            <p:spPr>
              <a:xfrm>
                <a:off x="1765236" y="4137331"/>
                <a:ext cx="55" cy="39762"/>
              </a:xfrm>
              <a:custGeom>
                <a:avLst/>
                <a:gdLst/>
                <a:ahLst/>
                <a:cxnLst/>
                <a:rect l="l" t="t" r="r" b="b"/>
                <a:pathLst>
                  <a:path w="1" h="719" fill="none" extrusionOk="0">
                    <a:moveTo>
                      <a:pt x="1" y="1"/>
                    </a:moveTo>
                    <a:lnTo>
                      <a:pt x="1" y="718"/>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8;p46"/>
              <p:cNvSpPr/>
              <p:nvPr/>
            </p:nvSpPr>
            <p:spPr>
              <a:xfrm>
                <a:off x="1966542" y="4101053"/>
                <a:ext cx="40316" cy="173539"/>
              </a:xfrm>
              <a:custGeom>
                <a:avLst/>
                <a:gdLst/>
                <a:ahLst/>
                <a:cxnLst/>
                <a:rect l="l" t="t" r="r" b="b"/>
                <a:pathLst>
                  <a:path w="729" h="3138" extrusionOk="0">
                    <a:moveTo>
                      <a:pt x="0" y="1"/>
                    </a:moveTo>
                    <a:lnTo>
                      <a:pt x="0" y="3138"/>
                    </a:lnTo>
                    <a:lnTo>
                      <a:pt x="728" y="3138"/>
                    </a:lnTo>
                    <a:lnTo>
                      <a:pt x="7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9;p46"/>
              <p:cNvSpPr/>
              <p:nvPr/>
            </p:nvSpPr>
            <p:spPr>
              <a:xfrm>
                <a:off x="1986949" y="3980882"/>
                <a:ext cx="55" cy="158773"/>
              </a:xfrm>
              <a:custGeom>
                <a:avLst/>
                <a:gdLst/>
                <a:ahLst/>
                <a:cxnLst/>
                <a:rect l="l" t="t" r="r" b="b"/>
                <a:pathLst>
                  <a:path w="1" h="2871" fill="none" extrusionOk="0">
                    <a:moveTo>
                      <a:pt x="0" y="2871"/>
                    </a:moveTo>
                    <a:lnTo>
                      <a:pt x="0" y="0"/>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10;p46"/>
              <p:cNvSpPr/>
              <p:nvPr/>
            </p:nvSpPr>
            <p:spPr>
              <a:xfrm>
                <a:off x="1986949" y="4263198"/>
                <a:ext cx="55" cy="39762"/>
              </a:xfrm>
              <a:custGeom>
                <a:avLst/>
                <a:gdLst/>
                <a:ahLst/>
                <a:cxnLst/>
                <a:rect l="l" t="t" r="r" b="b"/>
                <a:pathLst>
                  <a:path w="1" h="719" fill="none" extrusionOk="0">
                    <a:moveTo>
                      <a:pt x="0" y="0"/>
                    </a:moveTo>
                    <a:lnTo>
                      <a:pt x="0" y="718"/>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1;p46"/>
              <p:cNvSpPr/>
              <p:nvPr/>
            </p:nvSpPr>
            <p:spPr>
              <a:xfrm>
                <a:off x="2040815" y="4053438"/>
                <a:ext cx="39707" cy="268217"/>
              </a:xfrm>
              <a:custGeom>
                <a:avLst/>
                <a:gdLst/>
                <a:ahLst/>
                <a:cxnLst/>
                <a:rect l="l" t="t" r="r" b="b"/>
                <a:pathLst>
                  <a:path w="718" h="4850" extrusionOk="0">
                    <a:moveTo>
                      <a:pt x="0" y="0"/>
                    </a:moveTo>
                    <a:lnTo>
                      <a:pt x="0" y="4849"/>
                    </a:lnTo>
                    <a:lnTo>
                      <a:pt x="718" y="4849"/>
                    </a:lnTo>
                    <a:lnTo>
                      <a:pt x="7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2;p46"/>
              <p:cNvSpPr/>
              <p:nvPr/>
            </p:nvSpPr>
            <p:spPr>
              <a:xfrm>
                <a:off x="2060613" y="3975794"/>
                <a:ext cx="55" cy="83341"/>
              </a:xfrm>
              <a:custGeom>
                <a:avLst/>
                <a:gdLst/>
                <a:ahLst/>
                <a:cxnLst/>
                <a:rect l="l" t="t" r="r" b="b"/>
                <a:pathLst>
                  <a:path w="1" h="1507" fill="none" extrusionOk="0">
                    <a:moveTo>
                      <a:pt x="1" y="1507"/>
                    </a:moveTo>
                    <a:lnTo>
                      <a:pt x="1" y="0"/>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3;p46"/>
              <p:cNvSpPr/>
              <p:nvPr/>
            </p:nvSpPr>
            <p:spPr>
              <a:xfrm>
                <a:off x="2060613" y="4310260"/>
                <a:ext cx="55" cy="40316"/>
              </a:xfrm>
              <a:custGeom>
                <a:avLst/>
                <a:gdLst/>
                <a:ahLst/>
                <a:cxnLst/>
                <a:rect l="l" t="t" r="r" b="b"/>
                <a:pathLst>
                  <a:path w="1" h="729" fill="none" extrusionOk="0">
                    <a:moveTo>
                      <a:pt x="1" y="0"/>
                    </a:moveTo>
                    <a:lnTo>
                      <a:pt x="1" y="728"/>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4;p46"/>
              <p:cNvSpPr/>
              <p:nvPr/>
            </p:nvSpPr>
            <p:spPr>
              <a:xfrm>
                <a:off x="2114479" y="3874260"/>
                <a:ext cx="39762" cy="177521"/>
              </a:xfrm>
              <a:custGeom>
                <a:avLst/>
                <a:gdLst/>
                <a:ahLst/>
                <a:cxnLst/>
                <a:rect l="l" t="t" r="r" b="b"/>
                <a:pathLst>
                  <a:path w="719" h="3210" extrusionOk="0">
                    <a:moveTo>
                      <a:pt x="1" y="1"/>
                    </a:moveTo>
                    <a:lnTo>
                      <a:pt x="1" y="3210"/>
                    </a:lnTo>
                    <a:lnTo>
                      <a:pt x="718" y="3210"/>
                    </a:lnTo>
                    <a:lnTo>
                      <a:pt x="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5;p46"/>
              <p:cNvSpPr/>
              <p:nvPr/>
            </p:nvSpPr>
            <p:spPr>
              <a:xfrm>
                <a:off x="2134333" y="3845945"/>
                <a:ext cx="55" cy="40316"/>
              </a:xfrm>
              <a:custGeom>
                <a:avLst/>
                <a:gdLst/>
                <a:ahLst/>
                <a:cxnLst/>
                <a:rect l="l" t="t" r="r" b="b"/>
                <a:pathLst>
                  <a:path w="1" h="729" fill="none" extrusionOk="0">
                    <a:moveTo>
                      <a:pt x="1" y="728"/>
                    </a:moveTo>
                    <a:lnTo>
                      <a:pt x="1" y="0"/>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6;p46"/>
              <p:cNvSpPr/>
              <p:nvPr/>
            </p:nvSpPr>
            <p:spPr>
              <a:xfrm>
                <a:off x="2134333" y="4040387"/>
                <a:ext cx="55" cy="81682"/>
              </a:xfrm>
              <a:custGeom>
                <a:avLst/>
                <a:gdLst/>
                <a:ahLst/>
                <a:cxnLst/>
                <a:rect l="l" t="t" r="r" b="b"/>
                <a:pathLst>
                  <a:path w="1" h="1477" fill="none" extrusionOk="0">
                    <a:moveTo>
                      <a:pt x="1" y="1"/>
                    </a:moveTo>
                    <a:lnTo>
                      <a:pt x="1" y="1477"/>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7;p46"/>
              <p:cNvSpPr/>
              <p:nvPr/>
            </p:nvSpPr>
            <p:spPr>
              <a:xfrm>
                <a:off x="2188199" y="3800045"/>
                <a:ext cx="39762" cy="183715"/>
              </a:xfrm>
              <a:custGeom>
                <a:avLst/>
                <a:gdLst/>
                <a:ahLst/>
                <a:cxnLst/>
                <a:rect l="l" t="t" r="r" b="b"/>
                <a:pathLst>
                  <a:path w="719" h="3322" extrusionOk="0">
                    <a:moveTo>
                      <a:pt x="1" y="0"/>
                    </a:moveTo>
                    <a:lnTo>
                      <a:pt x="1" y="3322"/>
                    </a:lnTo>
                    <a:lnTo>
                      <a:pt x="718" y="3322"/>
                    </a:lnTo>
                    <a:lnTo>
                      <a:pt x="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8;p46"/>
              <p:cNvSpPr/>
              <p:nvPr/>
            </p:nvSpPr>
            <p:spPr>
              <a:xfrm>
                <a:off x="2208053" y="3771675"/>
                <a:ext cx="55" cy="39762"/>
              </a:xfrm>
              <a:custGeom>
                <a:avLst/>
                <a:gdLst/>
                <a:ahLst/>
                <a:cxnLst/>
                <a:rect l="l" t="t" r="r" b="b"/>
                <a:pathLst>
                  <a:path w="1" h="719" fill="none" extrusionOk="0">
                    <a:moveTo>
                      <a:pt x="0" y="718"/>
                    </a:moveTo>
                    <a:lnTo>
                      <a:pt x="0" y="0"/>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9;p46"/>
              <p:cNvSpPr/>
              <p:nvPr/>
            </p:nvSpPr>
            <p:spPr>
              <a:xfrm>
                <a:off x="2208053" y="3961029"/>
                <a:ext cx="55" cy="132726"/>
              </a:xfrm>
              <a:custGeom>
                <a:avLst/>
                <a:gdLst/>
                <a:ahLst/>
                <a:cxnLst/>
                <a:rect l="l" t="t" r="r" b="b"/>
                <a:pathLst>
                  <a:path w="1" h="2400" fill="none" extrusionOk="0">
                    <a:moveTo>
                      <a:pt x="0" y="0"/>
                    </a:moveTo>
                    <a:lnTo>
                      <a:pt x="0" y="2399"/>
                    </a:lnTo>
                  </a:path>
                </a:pathLst>
              </a:custGeom>
              <a:noFill/>
              <a:ln w="9525" cap="rnd"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2049;p60"/>
          <p:cNvSpPr txBox="1">
            <a:spLocks noGrp="1"/>
          </p:cNvSpPr>
          <p:nvPr>
            <p:ph type="title"/>
          </p:nvPr>
        </p:nvSpPr>
        <p:spPr>
          <a:xfrm>
            <a:off x="293427" y="1222462"/>
            <a:ext cx="5124658" cy="149222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4000" dirty="0" smtClean="0"/>
              <a:t>05 Functionalities </a:t>
            </a:r>
            <a:endParaRPr sz="4000" dirty="0"/>
          </a:p>
        </p:txBody>
      </p:sp>
      <p:grpSp>
        <p:nvGrpSpPr>
          <p:cNvPr id="61" name="Google Shape;1220;p46"/>
          <p:cNvGrpSpPr/>
          <p:nvPr/>
        </p:nvGrpSpPr>
        <p:grpSpPr>
          <a:xfrm>
            <a:off x="3637967" y="3816788"/>
            <a:ext cx="723018" cy="720491"/>
            <a:chOff x="5766424" y="4275195"/>
            <a:chExt cx="358160" cy="356926"/>
          </a:xfrm>
        </p:grpSpPr>
        <p:sp>
          <p:nvSpPr>
            <p:cNvPr id="62" name="Google Shape;1221;p46"/>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2;p46"/>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3;p46"/>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4;p46"/>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5;p46"/>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6;p46"/>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7;p46"/>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8;p46"/>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29;p46"/>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49" name="Rectangle 48"/>
          <p:cNvSpPr/>
          <p:nvPr/>
        </p:nvSpPr>
        <p:spPr>
          <a:xfrm>
            <a:off x="90249" y="892965"/>
            <a:ext cx="853119" cy="307777"/>
          </a:xfrm>
          <a:prstGeom prst="rect">
            <a:avLst/>
          </a:prstGeom>
        </p:spPr>
        <p:txBody>
          <a:bodyPr wrap="none">
            <a:spAutoFit/>
          </a:bodyPr>
          <a:lstStyle/>
          <a:p>
            <a:r>
              <a:rPr lang="en-IN" b="1" dirty="0" smtClean="0">
                <a:solidFill>
                  <a:srgbClr val="293254"/>
                </a:solidFill>
                <a:latin typeface="Montserrat" panose="020B0604020202020204" charset="0"/>
              </a:rPr>
              <a:t>SMOTE</a:t>
            </a:r>
            <a:endParaRPr lang="en-IN" b="1" dirty="0">
              <a:solidFill>
                <a:srgbClr val="293254"/>
              </a:solidFill>
              <a:latin typeface="Montserrat" panose="020B0604020202020204" charset="0"/>
            </a:endParaRPr>
          </a:p>
        </p:txBody>
      </p:sp>
      <p:sp>
        <p:nvSpPr>
          <p:cNvPr id="50" name="TextBox 49"/>
          <p:cNvSpPr txBox="1"/>
          <p:nvPr/>
        </p:nvSpPr>
        <p:spPr>
          <a:xfrm>
            <a:off x="1168400" y="1392813"/>
            <a:ext cx="7162800" cy="738664"/>
          </a:xfrm>
          <a:prstGeom prst="rect">
            <a:avLst/>
          </a:prstGeom>
          <a:noFill/>
        </p:spPr>
        <p:txBody>
          <a:bodyPr wrap="square" rtlCol="0">
            <a:spAutoFit/>
          </a:bodyPr>
          <a:lstStyle/>
          <a:p>
            <a:pPr algn="just"/>
            <a:r>
              <a:rPr lang="en-IN" dirty="0" smtClean="0"/>
              <a:t>SMOTE </a:t>
            </a:r>
            <a:r>
              <a:rPr lang="en-IN" dirty="0"/>
              <a:t>is an oversampling technique where the synthetic samples are generated for the minority class. This algorithm helps to overcome the overfitting problem posed by random oversampling.</a:t>
            </a:r>
          </a:p>
        </p:txBody>
      </p:sp>
      <p:sp>
        <p:nvSpPr>
          <p:cNvPr id="2" name="TextBox 1"/>
          <p:cNvSpPr txBox="1"/>
          <p:nvPr/>
        </p:nvSpPr>
        <p:spPr>
          <a:xfrm>
            <a:off x="90249" y="331492"/>
            <a:ext cx="3227808" cy="400110"/>
          </a:xfrm>
          <a:prstGeom prst="rect">
            <a:avLst/>
          </a:prstGeom>
          <a:noFill/>
        </p:spPr>
        <p:txBody>
          <a:bodyPr wrap="square" rtlCol="0">
            <a:spAutoFit/>
          </a:bodyPr>
          <a:lstStyle/>
          <a:p>
            <a:r>
              <a:rPr lang="en-US" sz="2000" dirty="0" smtClean="0">
                <a:latin typeface="Aharoni" panose="02010803020104030203" pitchFamily="2" charset="-79"/>
                <a:cs typeface="Aharoni" panose="02010803020104030203" pitchFamily="2" charset="-79"/>
              </a:rPr>
              <a:t>Sampling Technique :</a:t>
            </a:r>
            <a:endParaRPr lang="en-IN" sz="2000" dirty="0">
              <a:latin typeface="Aharoni" panose="02010803020104030203" pitchFamily="2" charset="-79"/>
              <a:cs typeface="Aharoni" panose="02010803020104030203" pitchFamily="2" charset="-79"/>
            </a:endParaRPr>
          </a:p>
        </p:txBody>
      </p:sp>
      <p:sp>
        <p:nvSpPr>
          <p:cNvPr id="13" name="Right Arrow 12"/>
          <p:cNvSpPr/>
          <p:nvPr/>
        </p:nvSpPr>
        <p:spPr>
          <a:xfrm>
            <a:off x="5677348" y="1001133"/>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943368" y="870105"/>
            <a:ext cx="4568879" cy="307777"/>
          </a:xfrm>
          <a:prstGeom prst="rect">
            <a:avLst/>
          </a:prstGeom>
        </p:spPr>
        <p:txBody>
          <a:bodyPr wrap="none">
            <a:spAutoFit/>
          </a:bodyPr>
          <a:lstStyle/>
          <a:p>
            <a:r>
              <a:rPr lang="en-IN" b="1" dirty="0" smtClean="0">
                <a:solidFill>
                  <a:srgbClr val="293254"/>
                </a:solidFill>
                <a:latin typeface="Montserrat" panose="020B0604020202020204" charset="0"/>
              </a:rPr>
              <a:t>( Synthetic </a:t>
            </a:r>
            <a:r>
              <a:rPr lang="en-IN" b="1" dirty="0">
                <a:solidFill>
                  <a:srgbClr val="293254"/>
                </a:solidFill>
                <a:latin typeface="Montserrat" panose="020B0604020202020204" charset="0"/>
              </a:rPr>
              <a:t>Minority Oversampling </a:t>
            </a:r>
            <a:r>
              <a:rPr lang="en-IN" b="1" dirty="0" smtClean="0">
                <a:solidFill>
                  <a:srgbClr val="293254"/>
                </a:solidFill>
                <a:latin typeface="Montserrat" panose="020B0604020202020204" charset="0"/>
              </a:rPr>
              <a:t>Technique )</a:t>
            </a:r>
            <a:endParaRPr lang="en-IN" b="1" dirty="0">
              <a:solidFill>
                <a:srgbClr val="293254"/>
              </a:solidFill>
              <a:latin typeface="Montserrat" panose="020B0604020202020204" charset="0"/>
            </a:endParaRPr>
          </a:p>
        </p:txBody>
      </p:sp>
      <p:pic>
        <p:nvPicPr>
          <p:cNvPr id="7" name="Picture 6"/>
          <p:cNvPicPr>
            <a:picLocks noChangeAspect="1"/>
          </p:cNvPicPr>
          <p:nvPr/>
        </p:nvPicPr>
        <p:blipFill rotWithShape="1">
          <a:blip r:embed="rId3"/>
          <a:srcRect l="7099" t="35062" r="71296" b="33333"/>
          <a:stretch/>
        </p:blipFill>
        <p:spPr>
          <a:xfrm>
            <a:off x="3035747" y="2239408"/>
            <a:ext cx="2387153" cy="1926191"/>
          </a:xfrm>
          <a:prstGeom prst="rect">
            <a:avLst/>
          </a:prstGeom>
        </p:spPr>
      </p:pic>
      <p:sp>
        <p:nvSpPr>
          <p:cNvPr id="16" name="TextBox 15"/>
          <p:cNvSpPr txBox="1"/>
          <p:nvPr/>
        </p:nvSpPr>
        <p:spPr>
          <a:xfrm>
            <a:off x="943368" y="4273530"/>
            <a:ext cx="7162800" cy="523220"/>
          </a:xfrm>
          <a:prstGeom prst="rect">
            <a:avLst/>
          </a:prstGeom>
          <a:noFill/>
        </p:spPr>
        <p:txBody>
          <a:bodyPr wrap="square" rtlCol="0">
            <a:spAutoFit/>
          </a:bodyPr>
          <a:lstStyle/>
          <a:p>
            <a:pPr algn="just"/>
            <a:r>
              <a:rPr lang="en-IN" dirty="0" smtClean="0"/>
              <a:t>SMOTE </a:t>
            </a:r>
            <a:r>
              <a:rPr lang="en-IN" dirty="0"/>
              <a:t>is </a:t>
            </a:r>
            <a:r>
              <a:rPr lang="en-IN" dirty="0" smtClean="0"/>
              <a:t>used to oversample the minority class that is in this case the fraud transaction data.</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3" name="Rectangle 2"/>
          <p:cNvSpPr/>
          <p:nvPr/>
        </p:nvSpPr>
        <p:spPr>
          <a:xfrm>
            <a:off x="858466" y="1477084"/>
            <a:ext cx="6799634" cy="738664"/>
          </a:xfrm>
          <a:prstGeom prst="rect">
            <a:avLst/>
          </a:prstGeom>
        </p:spPr>
        <p:txBody>
          <a:bodyPr wrap="square">
            <a:spAutoFit/>
          </a:bodyPr>
          <a:lstStyle/>
          <a:p>
            <a:r>
              <a:rPr lang="en-IN" dirty="0" smtClean="0">
                <a:solidFill>
                  <a:srgbClr val="202124"/>
                </a:solidFill>
                <a:latin typeface="arial" panose="020B0604020202020204" pitchFamily="34" charset="0"/>
              </a:rPr>
              <a:t>PCA </a:t>
            </a:r>
            <a:r>
              <a:rPr lang="en-IN" dirty="0">
                <a:solidFill>
                  <a:srgbClr val="202124"/>
                </a:solidFill>
                <a:latin typeface="arial" panose="020B0604020202020204" pitchFamily="34" charset="0"/>
              </a:rPr>
              <a:t>is an unsupervised machine learning algorithm that attempts to reduce the dimensionality (number of features) within a dataset while still retaining as much information as possible.</a:t>
            </a:r>
          </a:p>
        </p:txBody>
      </p:sp>
      <p:sp>
        <p:nvSpPr>
          <p:cNvPr id="14" name="Rectangle 13"/>
          <p:cNvSpPr/>
          <p:nvPr/>
        </p:nvSpPr>
        <p:spPr>
          <a:xfrm>
            <a:off x="133671" y="973309"/>
            <a:ext cx="3690434" cy="307777"/>
          </a:xfrm>
          <a:prstGeom prst="rect">
            <a:avLst/>
          </a:prstGeom>
        </p:spPr>
        <p:txBody>
          <a:bodyPr wrap="none">
            <a:spAutoFit/>
          </a:bodyPr>
          <a:lstStyle/>
          <a:p>
            <a:r>
              <a:rPr lang="en-IN" b="1" dirty="0" smtClean="0">
                <a:solidFill>
                  <a:srgbClr val="293254"/>
                </a:solidFill>
                <a:latin typeface="Montserrat" panose="020B0604020202020204" charset="0"/>
              </a:rPr>
              <a:t>1. PCA Principle Component Analysis </a:t>
            </a:r>
            <a:endParaRPr lang="en-IN" b="1" dirty="0">
              <a:solidFill>
                <a:srgbClr val="293254"/>
              </a:solidFill>
              <a:latin typeface="Montserrat" panose="020B0604020202020204" charset="0"/>
            </a:endParaRPr>
          </a:p>
        </p:txBody>
      </p:sp>
      <p:sp>
        <p:nvSpPr>
          <p:cNvPr id="5" name="TextBox 4"/>
          <p:cNvSpPr txBox="1"/>
          <p:nvPr/>
        </p:nvSpPr>
        <p:spPr>
          <a:xfrm>
            <a:off x="124576" y="377201"/>
            <a:ext cx="4231524" cy="400110"/>
          </a:xfrm>
          <a:prstGeom prst="rect">
            <a:avLst/>
          </a:prstGeom>
          <a:noFill/>
        </p:spPr>
        <p:txBody>
          <a:bodyPr wrap="square" rtlCol="0">
            <a:spAutoFit/>
          </a:bodyPr>
          <a:lstStyle/>
          <a:p>
            <a:r>
              <a:rPr lang="en-US" sz="2000" dirty="0" smtClean="0">
                <a:latin typeface="Aharoni" panose="02010803020104030203" pitchFamily="2" charset="-79"/>
                <a:cs typeface="Aharoni" panose="02010803020104030203" pitchFamily="2" charset="-79"/>
              </a:rPr>
              <a:t>Machine Learning Algorithms :</a:t>
            </a:r>
            <a:endParaRPr lang="en-IN" sz="2000" dirty="0">
              <a:latin typeface="Aharoni" panose="02010803020104030203" pitchFamily="2" charset="-79"/>
              <a:cs typeface="Aharoni" panose="02010803020104030203" pitchFamily="2" charset="-79"/>
            </a:endParaRPr>
          </a:p>
        </p:txBody>
      </p:sp>
      <p:pic>
        <p:nvPicPr>
          <p:cNvPr id="2" name="Picture 1"/>
          <p:cNvPicPr>
            <a:picLocks noChangeAspect="1"/>
          </p:cNvPicPr>
          <p:nvPr/>
        </p:nvPicPr>
        <p:blipFill rotWithShape="1">
          <a:blip r:embed="rId3"/>
          <a:srcRect l="4167" t="31605" r="43673" b="19013"/>
          <a:stretch/>
        </p:blipFill>
        <p:spPr>
          <a:xfrm>
            <a:off x="1841500" y="2215748"/>
            <a:ext cx="4292600" cy="2540000"/>
          </a:xfrm>
          <a:prstGeom prst="rect">
            <a:avLst/>
          </a:prstGeom>
        </p:spPr>
      </p:pic>
      <p:sp>
        <p:nvSpPr>
          <p:cNvPr id="6" name="Rectangle 5"/>
          <p:cNvSpPr/>
          <p:nvPr/>
        </p:nvSpPr>
        <p:spPr>
          <a:xfrm>
            <a:off x="858466" y="4755748"/>
            <a:ext cx="6799634" cy="307777"/>
          </a:xfrm>
          <a:prstGeom prst="rect">
            <a:avLst/>
          </a:prstGeom>
        </p:spPr>
        <p:txBody>
          <a:bodyPr wrap="square">
            <a:spAutoFit/>
          </a:bodyPr>
          <a:lstStyle/>
          <a:p>
            <a:r>
              <a:rPr lang="en-IN" dirty="0"/>
              <a:t>Plot shows that 23 components are enough to explain close to 95% variance</a:t>
            </a:r>
            <a:endParaRPr lang="en-IN" dirty="0">
              <a:solidFill>
                <a:srgbClr val="202124"/>
              </a:solidFill>
              <a:latin typeface="arial" panose="020B0604020202020204" pitchFamily="34" charset="0"/>
            </a:endParaRPr>
          </a:p>
        </p:txBody>
      </p:sp>
      <p:sp>
        <p:nvSpPr>
          <p:cNvPr id="7" name="Right Arrow 6"/>
          <p:cNvSpPr/>
          <p:nvPr/>
        </p:nvSpPr>
        <p:spPr>
          <a:xfrm>
            <a:off x="4000500" y="1104337"/>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39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5" name="Rectangle 4"/>
          <p:cNvSpPr/>
          <p:nvPr/>
        </p:nvSpPr>
        <p:spPr>
          <a:xfrm>
            <a:off x="517341" y="627972"/>
            <a:ext cx="2223686" cy="307777"/>
          </a:xfrm>
          <a:prstGeom prst="rect">
            <a:avLst/>
          </a:prstGeom>
        </p:spPr>
        <p:txBody>
          <a:bodyPr wrap="none">
            <a:spAutoFit/>
          </a:bodyPr>
          <a:lstStyle/>
          <a:p>
            <a:r>
              <a:rPr lang="en-IN" b="1" dirty="0" smtClean="0">
                <a:solidFill>
                  <a:srgbClr val="293254"/>
                </a:solidFill>
                <a:latin typeface="Montserrat" panose="020B0604020202020204" charset="0"/>
              </a:rPr>
              <a:t>2. Logistic Regression</a:t>
            </a:r>
            <a:endParaRPr lang="en-IN" b="1" dirty="0">
              <a:solidFill>
                <a:srgbClr val="293254"/>
              </a:solidFill>
              <a:latin typeface="Montserrat" panose="020B0604020202020204" charset="0"/>
            </a:endParaRPr>
          </a:p>
        </p:txBody>
      </p:sp>
      <p:sp>
        <p:nvSpPr>
          <p:cNvPr id="2" name="Rectangle 1"/>
          <p:cNvSpPr/>
          <p:nvPr/>
        </p:nvSpPr>
        <p:spPr>
          <a:xfrm>
            <a:off x="942232" y="1154937"/>
            <a:ext cx="7587574" cy="523220"/>
          </a:xfrm>
          <a:prstGeom prst="rect">
            <a:avLst/>
          </a:prstGeom>
        </p:spPr>
        <p:txBody>
          <a:bodyPr wrap="square">
            <a:spAutoFit/>
          </a:bodyPr>
          <a:lstStyle/>
          <a:p>
            <a:r>
              <a:rPr lang="en-IN" dirty="0" smtClean="0">
                <a:solidFill>
                  <a:srgbClr val="202124"/>
                </a:solidFill>
                <a:latin typeface="arial" panose="020B0604020202020204" pitchFamily="34" charset="0"/>
              </a:rPr>
              <a:t>Logistic </a:t>
            </a:r>
            <a:r>
              <a:rPr lang="en-IN" dirty="0">
                <a:solidFill>
                  <a:srgbClr val="202124"/>
                </a:solidFill>
                <a:latin typeface="arial" panose="020B0604020202020204" pitchFamily="34" charset="0"/>
              </a:rPr>
              <a:t>regression is an example of supervised learning. It is used to calculate or predict the probability of a binary (yes/no) event occurring.</a:t>
            </a:r>
          </a:p>
        </p:txBody>
      </p:sp>
      <p:sp>
        <p:nvSpPr>
          <p:cNvPr id="6" name="Right Arrow 5"/>
          <p:cNvSpPr/>
          <p:nvPr/>
        </p:nvSpPr>
        <p:spPr>
          <a:xfrm>
            <a:off x="2997648" y="759000"/>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3"/>
          <a:srcRect l="18827" t="27901" r="36111" b="25679"/>
          <a:stretch/>
        </p:blipFill>
        <p:spPr>
          <a:xfrm>
            <a:off x="2247900" y="1897345"/>
            <a:ext cx="3708400" cy="2387600"/>
          </a:xfrm>
          <a:prstGeom prst="rect">
            <a:avLst/>
          </a:prstGeom>
        </p:spPr>
      </p:pic>
    </p:spTree>
    <p:extLst>
      <p:ext uri="{BB962C8B-B14F-4D97-AF65-F5344CB8AC3E}">
        <p14:creationId xmlns:p14="http://schemas.microsoft.com/office/powerpoint/2010/main" val="166093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5" name="Rectangle 4"/>
          <p:cNvSpPr/>
          <p:nvPr/>
        </p:nvSpPr>
        <p:spPr>
          <a:xfrm>
            <a:off x="517341" y="627972"/>
            <a:ext cx="1667444" cy="307777"/>
          </a:xfrm>
          <a:prstGeom prst="rect">
            <a:avLst/>
          </a:prstGeom>
        </p:spPr>
        <p:txBody>
          <a:bodyPr wrap="none">
            <a:spAutoFit/>
          </a:bodyPr>
          <a:lstStyle/>
          <a:p>
            <a:r>
              <a:rPr lang="en-IN" b="1" dirty="0" smtClean="0">
                <a:solidFill>
                  <a:srgbClr val="293254"/>
                </a:solidFill>
                <a:latin typeface="Montserrat" panose="020B0604020202020204" charset="0"/>
              </a:rPr>
              <a:t>3. Decision Tree</a:t>
            </a:r>
            <a:endParaRPr lang="en-IN" b="1" dirty="0">
              <a:solidFill>
                <a:srgbClr val="293254"/>
              </a:solidFill>
              <a:latin typeface="Montserrat" panose="020B0604020202020204" charset="0"/>
            </a:endParaRPr>
          </a:p>
        </p:txBody>
      </p:sp>
      <p:sp>
        <p:nvSpPr>
          <p:cNvPr id="2" name="Rectangle 1"/>
          <p:cNvSpPr/>
          <p:nvPr/>
        </p:nvSpPr>
        <p:spPr>
          <a:xfrm>
            <a:off x="1157860" y="1127782"/>
            <a:ext cx="6974733" cy="954107"/>
          </a:xfrm>
          <a:prstGeom prst="rect">
            <a:avLst/>
          </a:prstGeom>
        </p:spPr>
        <p:txBody>
          <a:bodyPr wrap="square">
            <a:spAutoFit/>
          </a:bodyPr>
          <a:lstStyle/>
          <a:p>
            <a:r>
              <a:rPr lang="en-IN" dirty="0" smtClean="0">
                <a:solidFill>
                  <a:srgbClr val="202124"/>
                </a:solidFill>
                <a:latin typeface="arial" panose="020B0604020202020204" pitchFamily="34" charset="0"/>
              </a:rPr>
              <a:t>Decision </a:t>
            </a:r>
            <a:r>
              <a:rPr lang="en-IN" dirty="0">
                <a:solidFill>
                  <a:srgbClr val="202124"/>
                </a:solidFill>
                <a:latin typeface="arial" panose="020B0604020202020204" pitchFamily="34" charset="0"/>
              </a:rPr>
              <a:t>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p:txBody>
      </p:sp>
      <p:sp>
        <p:nvSpPr>
          <p:cNvPr id="6" name="Right Arrow 5"/>
          <p:cNvSpPr/>
          <p:nvPr/>
        </p:nvSpPr>
        <p:spPr>
          <a:xfrm>
            <a:off x="2565848" y="759000"/>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3"/>
          <a:srcRect l="18056" t="27902" r="26543" b="12346"/>
          <a:stretch/>
        </p:blipFill>
        <p:spPr>
          <a:xfrm>
            <a:off x="1943100" y="2081889"/>
            <a:ext cx="4559300" cy="2921911"/>
          </a:xfrm>
          <a:prstGeom prst="rect">
            <a:avLst/>
          </a:prstGeom>
        </p:spPr>
      </p:pic>
    </p:spTree>
    <p:extLst>
      <p:ext uri="{BB962C8B-B14F-4D97-AF65-F5344CB8AC3E}">
        <p14:creationId xmlns:p14="http://schemas.microsoft.com/office/powerpoint/2010/main" val="119672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5" name="Rectangle 4"/>
          <p:cNvSpPr/>
          <p:nvPr/>
        </p:nvSpPr>
        <p:spPr>
          <a:xfrm>
            <a:off x="517341" y="627972"/>
            <a:ext cx="1848583" cy="307777"/>
          </a:xfrm>
          <a:prstGeom prst="rect">
            <a:avLst/>
          </a:prstGeom>
        </p:spPr>
        <p:txBody>
          <a:bodyPr wrap="none">
            <a:spAutoFit/>
          </a:bodyPr>
          <a:lstStyle/>
          <a:p>
            <a:r>
              <a:rPr lang="en-IN" b="1" dirty="0" smtClean="0">
                <a:solidFill>
                  <a:srgbClr val="293254"/>
                </a:solidFill>
                <a:latin typeface="Montserrat" panose="020B0604020202020204" charset="0"/>
              </a:rPr>
              <a:t>4. Random Forest</a:t>
            </a:r>
            <a:endParaRPr lang="en-IN" b="1" dirty="0">
              <a:solidFill>
                <a:srgbClr val="293254"/>
              </a:solidFill>
              <a:latin typeface="Montserrat" panose="020B0604020202020204" charset="0"/>
            </a:endParaRPr>
          </a:p>
        </p:txBody>
      </p:sp>
      <p:sp>
        <p:nvSpPr>
          <p:cNvPr id="2" name="Rectangle 1"/>
          <p:cNvSpPr/>
          <p:nvPr/>
        </p:nvSpPr>
        <p:spPr>
          <a:xfrm>
            <a:off x="1318908" y="1168044"/>
            <a:ext cx="6809362" cy="738664"/>
          </a:xfrm>
          <a:prstGeom prst="rect">
            <a:avLst/>
          </a:prstGeom>
        </p:spPr>
        <p:txBody>
          <a:bodyPr wrap="square">
            <a:spAutoFit/>
          </a:bodyPr>
          <a:lstStyle/>
          <a:p>
            <a:r>
              <a:rPr lang="en-IN" dirty="0" smtClean="0">
                <a:solidFill>
                  <a:srgbClr val="202124"/>
                </a:solidFill>
                <a:latin typeface="arial" panose="020B0604020202020204" pitchFamily="34" charset="0"/>
              </a:rPr>
              <a:t>Random </a:t>
            </a:r>
            <a:r>
              <a:rPr lang="en-IN" dirty="0">
                <a:solidFill>
                  <a:srgbClr val="202124"/>
                </a:solidFill>
                <a:latin typeface="arial" panose="020B0604020202020204" pitchFamily="34" charset="0"/>
              </a:rPr>
              <a:t>forest is a Supervised Machine Learning Algorithm that is used widely in Classification and Regression problems. It builds decision trees on different samples and takes their majority vote for classification and average in case of regression.</a:t>
            </a:r>
          </a:p>
        </p:txBody>
      </p:sp>
      <p:sp>
        <p:nvSpPr>
          <p:cNvPr id="6" name="Right Arrow 5"/>
          <p:cNvSpPr/>
          <p:nvPr/>
        </p:nvSpPr>
        <p:spPr>
          <a:xfrm>
            <a:off x="2565848" y="759000"/>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3"/>
          <a:srcRect l="1389" t="23703" r="36883" b="10371"/>
          <a:stretch/>
        </p:blipFill>
        <p:spPr>
          <a:xfrm>
            <a:off x="2365924" y="1906708"/>
            <a:ext cx="5080000" cy="3058992"/>
          </a:xfrm>
          <a:prstGeom prst="rect">
            <a:avLst/>
          </a:prstGeom>
        </p:spPr>
      </p:pic>
    </p:spTree>
    <p:extLst>
      <p:ext uri="{BB962C8B-B14F-4D97-AF65-F5344CB8AC3E}">
        <p14:creationId xmlns:p14="http://schemas.microsoft.com/office/powerpoint/2010/main" val="310168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5" name="Rectangle 4"/>
          <p:cNvSpPr/>
          <p:nvPr/>
        </p:nvSpPr>
        <p:spPr>
          <a:xfrm>
            <a:off x="517341" y="627972"/>
            <a:ext cx="1200970" cy="307777"/>
          </a:xfrm>
          <a:prstGeom prst="rect">
            <a:avLst/>
          </a:prstGeom>
        </p:spPr>
        <p:txBody>
          <a:bodyPr wrap="none">
            <a:spAutoFit/>
          </a:bodyPr>
          <a:lstStyle/>
          <a:p>
            <a:r>
              <a:rPr lang="en-IN" b="1" dirty="0" smtClean="0">
                <a:solidFill>
                  <a:srgbClr val="293254"/>
                </a:solidFill>
                <a:latin typeface="Montserrat" panose="020B0604020202020204" charset="0"/>
              </a:rPr>
              <a:t>5. </a:t>
            </a:r>
            <a:r>
              <a:rPr lang="en-IN" b="1" dirty="0" err="1" smtClean="0">
                <a:solidFill>
                  <a:srgbClr val="293254"/>
                </a:solidFill>
                <a:latin typeface="Montserrat" panose="020B0604020202020204" charset="0"/>
              </a:rPr>
              <a:t>XGBoost</a:t>
            </a:r>
            <a:endParaRPr lang="en-IN" b="1" dirty="0">
              <a:solidFill>
                <a:srgbClr val="293254"/>
              </a:solidFill>
              <a:latin typeface="Montserrat" panose="020B0604020202020204" charset="0"/>
            </a:endParaRPr>
          </a:p>
        </p:txBody>
      </p:sp>
      <p:sp>
        <p:nvSpPr>
          <p:cNvPr id="2" name="Rectangle 1"/>
          <p:cNvSpPr/>
          <p:nvPr/>
        </p:nvSpPr>
        <p:spPr>
          <a:xfrm>
            <a:off x="1318908" y="1168044"/>
            <a:ext cx="6809362" cy="954107"/>
          </a:xfrm>
          <a:prstGeom prst="rect">
            <a:avLst/>
          </a:prstGeom>
        </p:spPr>
        <p:txBody>
          <a:bodyPr wrap="square">
            <a:spAutoFit/>
          </a:bodyPr>
          <a:lstStyle/>
          <a:p>
            <a:r>
              <a:rPr lang="en-IN" dirty="0" err="1" smtClean="0">
                <a:solidFill>
                  <a:srgbClr val="202124"/>
                </a:solidFill>
                <a:latin typeface="arial" panose="020B0604020202020204" pitchFamily="34" charset="0"/>
              </a:rPr>
              <a:t>XGBoost</a:t>
            </a:r>
            <a:r>
              <a:rPr lang="en-IN" dirty="0" smtClean="0">
                <a:solidFill>
                  <a:srgbClr val="202124"/>
                </a:solidFill>
                <a:latin typeface="arial" panose="020B0604020202020204" pitchFamily="34" charset="0"/>
              </a:rPr>
              <a:t> </a:t>
            </a:r>
            <a:r>
              <a:rPr lang="en-IN" dirty="0">
                <a:solidFill>
                  <a:srgbClr val="202124"/>
                </a:solidFill>
                <a:latin typeface="arial" panose="020B0604020202020204" pitchFamily="34" charset="0"/>
              </a:rPr>
              <a:t>is a popular and efficient open-source implementation of the gradient boosted trees algorithm. Gradient boosting is a supervised learning algorithm, which attempts to accurately predict a target variable by combining the estimates of a set of simpler, weaker models.</a:t>
            </a:r>
          </a:p>
        </p:txBody>
      </p:sp>
      <p:sp>
        <p:nvSpPr>
          <p:cNvPr id="6" name="Right Arrow 5"/>
          <p:cNvSpPr/>
          <p:nvPr/>
        </p:nvSpPr>
        <p:spPr>
          <a:xfrm>
            <a:off x="2094618" y="752993"/>
            <a:ext cx="542611" cy="4571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rotWithShape="1">
          <a:blip r:embed="rId3"/>
          <a:srcRect l="21759" t="31605" r="29321" b="22716"/>
          <a:stretch/>
        </p:blipFill>
        <p:spPr>
          <a:xfrm>
            <a:off x="2094618" y="2247900"/>
            <a:ext cx="4025900" cy="2349500"/>
          </a:xfrm>
          <a:prstGeom prst="rect">
            <a:avLst/>
          </a:prstGeom>
        </p:spPr>
      </p:pic>
    </p:spTree>
    <p:extLst>
      <p:ext uri="{BB962C8B-B14F-4D97-AF65-F5344CB8AC3E}">
        <p14:creationId xmlns:p14="http://schemas.microsoft.com/office/powerpoint/2010/main" val="125816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2"/>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71" name="Google Shape;771;p42"/>
          <p:cNvSpPr txBox="1">
            <a:spLocks noGrp="1"/>
          </p:cNvSpPr>
          <p:nvPr>
            <p:ph type="title" idx="2"/>
          </p:nvPr>
        </p:nvSpPr>
        <p:spPr>
          <a:xfrm>
            <a:off x="1136550" y="2150873"/>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dirty="0"/>
          </a:p>
        </p:txBody>
      </p:sp>
      <p:sp>
        <p:nvSpPr>
          <p:cNvPr id="773" name="Google Shape;773;p42"/>
          <p:cNvSpPr txBox="1">
            <a:spLocks noGrp="1"/>
          </p:cNvSpPr>
          <p:nvPr>
            <p:ph type="title" idx="3"/>
          </p:nvPr>
        </p:nvSpPr>
        <p:spPr>
          <a:xfrm>
            <a:off x="1136550" y="1261027"/>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74" name="Google Shape;774;p42"/>
          <p:cNvSpPr txBox="1">
            <a:spLocks noGrp="1"/>
          </p:cNvSpPr>
          <p:nvPr>
            <p:ph type="title" idx="4"/>
          </p:nvPr>
        </p:nvSpPr>
        <p:spPr>
          <a:xfrm>
            <a:off x="3528851" y="3896930"/>
            <a:ext cx="2409900" cy="637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t>
            </a:r>
            <a:r>
              <a:rPr lang="en" dirty="0" smtClean="0"/>
              <a:t>unctionalities</a:t>
            </a:r>
            <a:endParaRPr dirty="0"/>
          </a:p>
        </p:txBody>
      </p:sp>
      <p:sp>
        <p:nvSpPr>
          <p:cNvPr id="776" name="Google Shape;776;p42"/>
          <p:cNvSpPr txBox="1">
            <a:spLocks noGrp="1"/>
          </p:cNvSpPr>
          <p:nvPr>
            <p:ph type="title" idx="6"/>
          </p:nvPr>
        </p:nvSpPr>
        <p:spPr>
          <a:xfrm>
            <a:off x="1136550" y="3036281"/>
            <a:ext cx="2240100" cy="6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77" name="Google Shape;777;p42"/>
          <p:cNvSpPr txBox="1">
            <a:spLocks noGrp="1"/>
          </p:cNvSpPr>
          <p:nvPr>
            <p:ph type="title" idx="7"/>
          </p:nvPr>
        </p:nvSpPr>
        <p:spPr>
          <a:xfrm>
            <a:off x="3528851" y="2151430"/>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Objectives</a:t>
            </a:r>
            <a:endParaRPr dirty="0"/>
          </a:p>
        </p:txBody>
      </p:sp>
      <p:sp>
        <p:nvSpPr>
          <p:cNvPr id="779" name="Google Shape;779;p42"/>
          <p:cNvSpPr txBox="1">
            <a:spLocks noGrp="1"/>
          </p:cNvSpPr>
          <p:nvPr>
            <p:ph type="title" idx="9"/>
          </p:nvPr>
        </p:nvSpPr>
        <p:spPr>
          <a:xfrm>
            <a:off x="3442327" y="1235450"/>
            <a:ext cx="22401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2" name="Google Shape;782;p42"/>
          <p:cNvSpPr txBox="1">
            <a:spLocks noGrp="1"/>
          </p:cNvSpPr>
          <p:nvPr>
            <p:ph type="title" idx="15"/>
          </p:nvPr>
        </p:nvSpPr>
        <p:spPr>
          <a:xfrm>
            <a:off x="3442327" y="3012050"/>
            <a:ext cx="2240100" cy="6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83" name="Google Shape;783;p42"/>
          <p:cNvSpPr txBox="1">
            <a:spLocks noGrp="1"/>
          </p:cNvSpPr>
          <p:nvPr>
            <p:ph type="title" idx="16"/>
          </p:nvPr>
        </p:nvSpPr>
        <p:spPr>
          <a:xfrm>
            <a:off x="5682427" y="2174756"/>
            <a:ext cx="24099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Analysis</a:t>
            </a:r>
            <a:endParaRPr dirty="0"/>
          </a:p>
        </p:txBody>
      </p:sp>
      <p:sp>
        <p:nvSpPr>
          <p:cNvPr id="785" name="Google Shape;785;p42"/>
          <p:cNvSpPr txBox="1">
            <a:spLocks noGrp="1"/>
          </p:cNvSpPr>
          <p:nvPr>
            <p:ph type="title" idx="18"/>
          </p:nvPr>
        </p:nvSpPr>
        <p:spPr>
          <a:xfrm>
            <a:off x="5768951" y="1264506"/>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6" name="Google Shape;786;p42"/>
          <p:cNvSpPr txBox="1">
            <a:spLocks noGrp="1"/>
          </p:cNvSpPr>
          <p:nvPr>
            <p:ph type="title" idx="19"/>
          </p:nvPr>
        </p:nvSpPr>
        <p:spPr>
          <a:xfrm>
            <a:off x="5852227" y="3839461"/>
            <a:ext cx="2240100" cy="4940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dirty="0"/>
          </a:p>
        </p:txBody>
      </p:sp>
      <p:sp>
        <p:nvSpPr>
          <p:cNvPr id="13" name="Google Shape;782;p42"/>
          <p:cNvSpPr txBox="1">
            <a:spLocks noGrp="1"/>
          </p:cNvSpPr>
          <p:nvPr>
            <p:ph type="title" idx="15"/>
          </p:nvPr>
        </p:nvSpPr>
        <p:spPr>
          <a:xfrm>
            <a:off x="5852227" y="3036281"/>
            <a:ext cx="2240100" cy="6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14" name="Google Shape;774;p42"/>
          <p:cNvSpPr txBox="1">
            <a:spLocks noGrp="1"/>
          </p:cNvSpPr>
          <p:nvPr>
            <p:ph type="title" idx="4"/>
          </p:nvPr>
        </p:nvSpPr>
        <p:spPr>
          <a:xfrm>
            <a:off x="1145189" y="3839461"/>
            <a:ext cx="2409900" cy="637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Machine Learning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8" name="Google Shape;2978;p66"/>
          <p:cNvSpPr/>
          <p:nvPr/>
        </p:nvSpPr>
        <p:spPr>
          <a:xfrm flipH="1">
            <a:off x="3111977" y="1214142"/>
            <a:ext cx="96151" cy="81703"/>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6"/>
          <p:cNvSpPr/>
          <p:nvPr/>
        </p:nvSpPr>
        <p:spPr>
          <a:xfrm flipH="1">
            <a:off x="2766751" y="1214142"/>
            <a:ext cx="96050" cy="81703"/>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0" name="Google Shape;2980;p66"/>
          <p:cNvGrpSpPr/>
          <p:nvPr/>
        </p:nvGrpSpPr>
        <p:grpSpPr>
          <a:xfrm>
            <a:off x="991475" y="307619"/>
            <a:ext cx="2440903" cy="4400849"/>
            <a:chOff x="991475" y="307619"/>
            <a:chExt cx="2440903" cy="4400849"/>
          </a:xfrm>
        </p:grpSpPr>
        <p:sp>
          <p:nvSpPr>
            <p:cNvPr id="2981" name="Google Shape;2981;p66"/>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6"/>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6"/>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6"/>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6"/>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6"/>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6"/>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6"/>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6"/>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6"/>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6"/>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6"/>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6"/>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6"/>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6"/>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6"/>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6"/>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6"/>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6"/>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538;p63"/>
          <p:cNvSpPr txBox="1">
            <a:spLocks noGrp="1"/>
          </p:cNvSpPr>
          <p:nvPr>
            <p:ph type="title"/>
          </p:nvPr>
        </p:nvSpPr>
        <p:spPr>
          <a:xfrm>
            <a:off x="4634438" y="1451546"/>
            <a:ext cx="4067434" cy="14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06 </a:t>
            </a:r>
            <a:r>
              <a:rPr lang="en-US" dirty="0" smtClean="0"/>
              <a:t>Conclusion</a:t>
            </a:r>
            <a:endParaRPr dirty="0"/>
          </a:p>
          <a:p>
            <a:pPr marL="0" lvl="0" indent="0" algn="r"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4" name="Rectangle 3"/>
          <p:cNvSpPr/>
          <p:nvPr/>
        </p:nvSpPr>
        <p:spPr>
          <a:xfrm>
            <a:off x="240880" y="990006"/>
            <a:ext cx="6727373" cy="3629583"/>
          </a:xfrm>
          <a:prstGeom prst="rect">
            <a:avLst/>
          </a:prstGeom>
        </p:spPr>
        <p:txBody>
          <a:bodyPr wrap="square">
            <a:spAutoFit/>
          </a:bodyPr>
          <a:lstStyle/>
          <a:p>
            <a:pPr indent="228600" algn="just">
              <a:lnSpc>
                <a:spcPct val="107000"/>
              </a:lnSpc>
              <a:spcAft>
                <a:spcPts val="800"/>
              </a:spcAft>
            </a:pPr>
            <a:r>
              <a:rPr lang="en-US" sz="2400" b="1" dirty="0" smtClean="0">
                <a:solidFill>
                  <a:schemeClr val="accent1"/>
                </a:solidFill>
                <a:latin typeface="Open Sans" panose="020B0604020202020204" charset="0"/>
                <a:ea typeface="Open Sans" panose="020B0604020202020204" charset="0"/>
                <a:cs typeface="Open Sans" panose="020B0604020202020204" charset="0"/>
              </a:rPr>
              <a:t>Everyday the online banking are growing so fraud is also increased to reduce the risk of being suspect of fraud we developed a machine learning model which will predict type of transaction and if the transaction is fraud then get authentication from the credit card holder. For this The </a:t>
            </a:r>
            <a:r>
              <a:rPr lang="en-US" sz="2400" b="1" dirty="0" err="1" smtClean="0">
                <a:solidFill>
                  <a:schemeClr val="accent1"/>
                </a:solidFill>
                <a:latin typeface="Open Sans" panose="020B0604020202020204" charset="0"/>
                <a:ea typeface="Open Sans" panose="020B0604020202020204" charset="0"/>
                <a:cs typeface="Open Sans" panose="020B0604020202020204" charset="0"/>
              </a:rPr>
              <a:t>XGBoost</a:t>
            </a:r>
            <a:r>
              <a:rPr lang="en-US" sz="2400" b="1" dirty="0" smtClean="0">
                <a:solidFill>
                  <a:schemeClr val="accent1"/>
                </a:solidFill>
                <a:latin typeface="Open Sans" panose="020B0604020202020204" charset="0"/>
                <a:ea typeface="Open Sans" panose="020B0604020202020204" charset="0"/>
                <a:cs typeface="Open Sans" panose="020B0604020202020204" charset="0"/>
              </a:rPr>
              <a:t> algorithm performs best.</a:t>
            </a:r>
            <a:endParaRPr lang="en-IN" sz="2400" b="1" dirty="0">
              <a:solidFill>
                <a:schemeClr val="accent1"/>
              </a:solidFill>
              <a:effectLst/>
              <a:latin typeface="Open Sans" panose="020B0604020202020204" charset="0"/>
              <a:ea typeface="Open Sans" panose="020B0604020202020204" charset="0"/>
              <a:cs typeface="Open Sans"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grpSp>
        <p:nvGrpSpPr>
          <p:cNvPr id="4" name="Google Shape;3505;p77"/>
          <p:cNvGrpSpPr/>
          <p:nvPr/>
        </p:nvGrpSpPr>
        <p:grpSpPr>
          <a:xfrm>
            <a:off x="4435589" y="676270"/>
            <a:ext cx="4205723" cy="3249584"/>
            <a:chOff x="692775" y="3213971"/>
            <a:chExt cx="1784582" cy="1378870"/>
          </a:xfrm>
        </p:grpSpPr>
        <p:sp>
          <p:nvSpPr>
            <p:cNvPr id="6" name="Google Shape;3506;p77"/>
            <p:cNvSpPr/>
            <p:nvPr/>
          </p:nvSpPr>
          <p:spPr>
            <a:xfrm>
              <a:off x="1201327" y="4338198"/>
              <a:ext cx="273610" cy="218102"/>
            </a:xfrm>
            <a:custGeom>
              <a:avLst/>
              <a:gdLst/>
              <a:ahLst/>
              <a:cxnLst/>
              <a:rect l="l" t="t" r="r" b="b"/>
              <a:pathLst>
                <a:path w="8148" h="6495" extrusionOk="0">
                  <a:moveTo>
                    <a:pt x="2718" y="0"/>
                  </a:moveTo>
                  <a:cubicBezTo>
                    <a:pt x="2611" y="0"/>
                    <a:pt x="2499" y="21"/>
                    <a:pt x="2382" y="64"/>
                  </a:cubicBezTo>
                  <a:cubicBezTo>
                    <a:pt x="644" y="707"/>
                    <a:pt x="3131" y="4026"/>
                    <a:pt x="3469" y="4464"/>
                  </a:cubicBezTo>
                  <a:lnTo>
                    <a:pt x="3469" y="4464"/>
                  </a:lnTo>
                  <a:cubicBezTo>
                    <a:pt x="2999" y="3874"/>
                    <a:pt x="2073" y="3124"/>
                    <a:pt x="1338" y="3124"/>
                  </a:cubicBezTo>
                  <a:cubicBezTo>
                    <a:pt x="993" y="3124"/>
                    <a:pt x="690" y="3289"/>
                    <a:pt x="496" y="3714"/>
                  </a:cubicBezTo>
                  <a:cubicBezTo>
                    <a:pt x="231" y="4306"/>
                    <a:pt x="799" y="4862"/>
                    <a:pt x="1536" y="5298"/>
                  </a:cubicBezTo>
                  <a:cubicBezTo>
                    <a:pt x="1286" y="5240"/>
                    <a:pt x="1037" y="5196"/>
                    <a:pt x="834" y="5196"/>
                  </a:cubicBezTo>
                  <a:cubicBezTo>
                    <a:pt x="653" y="5196"/>
                    <a:pt x="510" y="5231"/>
                    <a:pt x="436" y="5322"/>
                  </a:cubicBezTo>
                  <a:cubicBezTo>
                    <a:pt x="1" y="5842"/>
                    <a:pt x="883" y="6458"/>
                    <a:pt x="2575" y="6494"/>
                  </a:cubicBezTo>
                  <a:cubicBezTo>
                    <a:pt x="2601" y="6495"/>
                    <a:pt x="2626" y="6495"/>
                    <a:pt x="2651" y="6495"/>
                  </a:cubicBezTo>
                  <a:cubicBezTo>
                    <a:pt x="3206" y="6495"/>
                    <a:pt x="3500" y="6367"/>
                    <a:pt x="3639" y="6216"/>
                  </a:cubicBezTo>
                  <a:lnTo>
                    <a:pt x="3675" y="6216"/>
                  </a:lnTo>
                  <a:lnTo>
                    <a:pt x="7821" y="6410"/>
                  </a:lnTo>
                  <a:lnTo>
                    <a:pt x="7821" y="6410"/>
                  </a:lnTo>
                  <a:lnTo>
                    <a:pt x="7193" y="4270"/>
                  </a:lnTo>
                  <a:cubicBezTo>
                    <a:pt x="7193" y="4270"/>
                    <a:pt x="8147" y="221"/>
                    <a:pt x="6141" y="40"/>
                  </a:cubicBezTo>
                  <a:cubicBezTo>
                    <a:pt x="6094" y="35"/>
                    <a:pt x="6049" y="33"/>
                    <a:pt x="6006" y="33"/>
                  </a:cubicBezTo>
                  <a:cubicBezTo>
                    <a:pt x="4268" y="33"/>
                    <a:pt x="4727" y="3423"/>
                    <a:pt x="4797" y="3890"/>
                  </a:cubicBezTo>
                  <a:lnTo>
                    <a:pt x="4797" y="3890"/>
                  </a:lnTo>
                  <a:cubicBezTo>
                    <a:pt x="4726" y="3428"/>
                    <a:pt x="4114" y="0"/>
                    <a:pt x="2718" y="0"/>
                  </a:cubicBezTo>
                  <a:close/>
                </a:path>
              </a:pathLst>
            </a:custGeom>
            <a:solidFill>
              <a:srgbClr val="7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07;p77"/>
            <p:cNvSpPr/>
            <p:nvPr/>
          </p:nvSpPr>
          <p:spPr>
            <a:xfrm>
              <a:off x="1201327" y="4319627"/>
              <a:ext cx="273610" cy="237075"/>
            </a:xfrm>
            <a:custGeom>
              <a:avLst/>
              <a:gdLst/>
              <a:ahLst/>
              <a:cxnLst/>
              <a:rect l="l" t="t" r="r" b="b"/>
              <a:pathLst>
                <a:path w="8148" h="7060" extrusionOk="0">
                  <a:moveTo>
                    <a:pt x="7821" y="6963"/>
                  </a:moveTo>
                  <a:lnTo>
                    <a:pt x="7193" y="4823"/>
                  </a:lnTo>
                  <a:cubicBezTo>
                    <a:pt x="7193" y="4823"/>
                    <a:pt x="8147" y="774"/>
                    <a:pt x="6141" y="593"/>
                  </a:cubicBezTo>
                  <a:cubicBezTo>
                    <a:pt x="4219" y="412"/>
                    <a:pt x="4739" y="4062"/>
                    <a:pt x="4799" y="4461"/>
                  </a:cubicBezTo>
                  <a:cubicBezTo>
                    <a:pt x="4739" y="4050"/>
                    <a:pt x="4038" y="1"/>
                    <a:pt x="2382" y="617"/>
                  </a:cubicBezTo>
                  <a:cubicBezTo>
                    <a:pt x="521" y="1306"/>
                    <a:pt x="3506" y="5065"/>
                    <a:pt x="3506" y="5065"/>
                  </a:cubicBezTo>
                  <a:cubicBezTo>
                    <a:pt x="2841" y="4195"/>
                    <a:pt x="1113" y="2914"/>
                    <a:pt x="496" y="4267"/>
                  </a:cubicBezTo>
                  <a:cubicBezTo>
                    <a:pt x="231" y="4859"/>
                    <a:pt x="799" y="5415"/>
                    <a:pt x="1536" y="5851"/>
                  </a:cubicBezTo>
                  <a:cubicBezTo>
                    <a:pt x="1064" y="5742"/>
                    <a:pt x="593" y="5681"/>
                    <a:pt x="436" y="5875"/>
                  </a:cubicBezTo>
                  <a:cubicBezTo>
                    <a:pt x="1" y="6395"/>
                    <a:pt x="883" y="7011"/>
                    <a:pt x="2575" y="7047"/>
                  </a:cubicBezTo>
                  <a:cubicBezTo>
                    <a:pt x="3180" y="7059"/>
                    <a:pt x="3494" y="6926"/>
                    <a:pt x="3639" y="6769"/>
                  </a:cubicBezTo>
                  <a:lnTo>
                    <a:pt x="3675" y="67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08;p77"/>
            <p:cNvSpPr/>
            <p:nvPr/>
          </p:nvSpPr>
          <p:spPr>
            <a:xfrm>
              <a:off x="1289813" y="4458451"/>
              <a:ext cx="162796" cy="99867"/>
            </a:xfrm>
            <a:custGeom>
              <a:avLst/>
              <a:gdLst/>
              <a:ahLst/>
              <a:cxnLst/>
              <a:rect l="l" t="t" r="r" b="b"/>
              <a:pathLst>
                <a:path w="4848" h="2974" extrusionOk="0">
                  <a:moveTo>
                    <a:pt x="2819" y="0"/>
                  </a:moveTo>
                  <a:cubicBezTo>
                    <a:pt x="2792" y="0"/>
                    <a:pt x="2763" y="4"/>
                    <a:pt x="2732" y="12"/>
                  </a:cubicBezTo>
                  <a:cubicBezTo>
                    <a:pt x="2176" y="169"/>
                    <a:pt x="2442" y="1233"/>
                    <a:pt x="2442" y="1233"/>
                  </a:cubicBezTo>
                  <a:cubicBezTo>
                    <a:pt x="2442" y="1233"/>
                    <a:pt x="2144" y="292"/>
                    <a:pt x="1580" y="292"/>
                  </a:cubicBezTo>
                  <a:cubicBezTo>
                    <a:pt x="1502" y="292"/>
                    <a:pt x="1419" y="310"/>
                    <a:pt x="1330" y="351"/>
                  </a:cubicBezTo>
                  <a:cubicBezTo>
                    <a:pt x="629" y="677"/>
                    <a:pt x="1439" y="1729"/>
                    <a:pt x="1439" y="1729"/>
                  </a:cubicBezTo>
                  <a:cubicBezTo>
                    <a:pt x="1439" y="1729"/>
                    <a:pt x="1072" y="1289"/>
                    <a:pt x="754" y="1289"/>
                  </a:cubicBezTo>
                  <a:cubicBezTo>
                    <a:pt x="660" y="1289"/>
                    <a:pt x="571" y="1327"/>
                    <a:pt x="496" y="1427"/>
                  </a:cubicBezTo>
                  <a:cubicBezTo>
                    <a:pt x="1" y="2128"/>
                    <a:pt x="2092" y="2937"/>
                    <a:pt x="2092" y="2937"/>
                  </a:cubicBezTo>
                  <a:lnTo>
                    <a:pt x="3675" y="2974"/>
                  </a:lnTo>
                  <a:cubicBezTo>
                    <a:pt x="3675" y="2974"/>
                    <a:pt x="4848" y="1584"/>
                    <a:pt x="4461" y="895"/>
                  </a:cubicBezTo>
                  <a:cubicBezTo>
                    <a:pt x="4340" y="674"/>
                    <a:pt x="4195" y="595"/>
                    <a:pt x="4051" y="595"/>
                  </a:cubicBezTo>
                  <a:cubicBezTo>
                    <a:pt x="3689" y="595"/>
                    <a:pt x="3325" y="1088"/>
                    <a:pt x="3325" y="1088"/>
                  </a:cubicBezTo>
                  <a:cubicBezTo>
                    <a:pt x="3325" y="1088"/>
                    <a:pt x="3282" y="0"/>
                    <a:pt x="28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09;p77"/>
            <p:cNvSpPr/>
            <p:nvPr/>
          </p:nvSpPr>
          <p:spPr>
            <a:xfrm>
              <a:off x="1609270" y="4338198"/>
              <a:ext cx="275188" cy="219076"/>
            </a:xfrm>
            <a:custGeom>
              <a:avLst/>
              <a:gdLst/>
              <a:ahLst/>
              <a:cxnLst/>
              <a:rect l="l" t="t" r="r" b="b"/>
              <a:pathLst>
                <a:path w="8195" h="6524" extrusionOk="0">
                  <a:moveTo>
                    <a:pt x="5439" y="0"/>
                  </a:moveTo>
                  <a:cubicBezTo>
                    <a:pt x="4051" y="0"/>
                    <a:pt x="3447" y="3351"/>
                    <a:pt x="3366" y="3873"/>
                  </a:cubicBezTo>
                  <a:lnTo>
                    <a:pt x="3366" y="3873"/>
                  </a:lnTo>
                  <a:cubicBezTo>
                    <a:pt x="3442" y="3355"/>
                    <a:pt x="3860" y="33"/>
                    <a:pt x="2153" y="33"/>
                  </a:cubicBezTo>
                  <a:cubicBezTo>
                    <a:pt x="2109" y="33"/>
                    <a:pt x="2065" y="35"/>
                    <a:pt x="2019" y="40"/>
                  </a:cubicBezTo>
                  <a:cubicBezTo>
                    <a:pt x="0" y="221"/>
                    <a:pt x="326" y="6410"/>
                    <a:pt x="326" y="6410"/>
                  </a:cubicBezTo>
                  <a:cubicBezTo>
                    <a:pt x="326" y="6410"/>
                    <a:pt x="1885" y="6524"/>
                    <a:pt x="3602" y="6524"/>
                  </a:cubicBezTo>
                  <a:cubicBezTo>
                    <a:pt x="5672" y="6524"/>
                    <a:pt x="7972" y="6358"/>
                    <a:pt x="8038" y="5624"/>
                  </a:cubicBezTo>
                  <a:cubicBezTo>
                    <a:pt x="8063" y="5354"/>
                    <a:pt x="7653" y="5272"/>
                    <a:pt x="7177" y="5272"/>
                  </a:cubicBezTo>
                  <a:cubicBezTo>
                    <a:pt x="6971" y="5272"/>
                    <a:pt x="6752" y="5288"/>
                    <a:pt x="6551" y="5310"/>
                  </a:cubicBezTo>
                  <a:cubicBezTo>
                    <a:pt x="7434" y="4802"/>
                    <a:pt x="8195" y="4149"/>
                    <a:pt x="7905" y="3509"/>
                  </a:cubicBezTo>
                  <a:cubicBezTo>
                    <a:pt x="7730" y="3113"/>
                    <a:pt x="7440" y="2958"/>
                    <a:pt x="7099" y="2958"/>
                  </a:cubicBezTo>
                  <a:cubicBezTo>
                    <a:pt x="6274" y="2958"/>
                    <a:pt x="5153" y="3868"/>
                    <a:pt x="4661" y="4487"/>
                  </a:cubicBezTo>
                  <a:lnTo>
                    <a:pt x="4661" y="4487"/>
                  </a:lnTo>
                  <a:cubicBezTo>
                    <a:pt x="4919" y="4157"/>
                    <a:pt x="7549" y="720"/>
                    <a:pt x="5778" y="64"/>
                  </a:cubicBezTo>
                  <a:cubicBezTo>
                    <a:pt x="5660" y="21"/>
                    <a:pt x="5547" y="0"/>
                    <a:pt x="5439" y="0"/>
                  </a:cubicBezTo>
                  <a:close/>
                </a:path>
              </a:pathLst>
            </a:custGeom>
            <a:solidFill>
              <a:srgbClr val="7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10;p77"/>
            <p:cNvSpPr/>
            <p:nvPr/>
          </p:nvSpPr>
          <p:spPr>
            <a:xfrm>
              <a:off x="1609270" y="4319627"/>
              <a:ext cx="275188" cy="252488"/>
            </a:xfrm>
            <a:custGeom>
              <a:avLst/>
              <a:gdLst/>
              <a:ahLst/>
              <a:cxnLst/>
              <a:rect l="l" t="t" r="r" b="b"/>
              <a:pathLst>
                <a:path w="8195" h="7519" extrusionOk="0">
                  <a:moveTo>
                    <a:pt x="8038" y="6177"/>
                  </a:moveTo>
                  <a:cubicBezTo>
                    <a:pt x="8074" y="5790"/>
                    <a:pt x="7216" y="5790"/>
                    <a:pt x="6551" y="5863"/>
                  </a:cubicBezTo>
                  <a:cubicBezTo>
                    <a:pt x="7434" y="5355"/>
                    <a:pt x="8195" y="4702"/>
                    <a:pt x="7905" y="4062"/>
                  </a:cubicBezTo>
                  <a:cubicBezTo>
                    <a:pt x="7301" y="2696"/>
                    <a:pt x="5318" y="4195"/>
                    <a:pt x="4641" y="5065"/>
                  </a:cubicBezTo>
                  <a:cubicBezTo>
                    <a:pt x="4641" y="5065"/>
                    <a:pt x="7639" y="1306"/>
                    <a:pt x="5778" y="617"/>
                  </a:cubicBezTo>
                  <a:cubicBezTo>
                    <a:pt x="4110" y="1"/>
                    <a:pt x="3421" y="4050"/>
                    <a:pt x="3360" y="4461"/>
                  </a:cubicBezTo>
                  <a:cubicBezTo>
                    <a:pt x="3421" y="4074"/>
                    <a:pt x="3928" y="412"/>
                    <a:pt x="2019" y="593"/>
                  </a:cubicBezTo>
                  <a:cubicBezTo>
                    <a:pt x="0" y="774"/>
                    <a:pt x="326" y="6963"/>
                    <a:pt x="326" y="6963"/>
                  </a:cubicBezTo>
                  <a:cubicBezTo>
                    <a:pt x="326" y="6963"/>
                    <a:pt x="7917" y="7519"/>
                    <a:pt x="8038" y="6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11;p77"/>
            <p:cNvSpPr/>
            <p:nvPr/>
          </p:nvSpPr>
          <p:spPr>
            <a:xfrm>
              <a:off x="1630359" y="4463253"/>
              <a:ext cx="163199" cy="99934"/>
            </a:xfrm>
            <a:custGeom>
              <a:avLst/>
              <a:gdLst/>
              <a:ahLst/>
              <a:cxnLst/>
              <a:rect l="l" t="t" r="r" b="b"/>
              <a:pathLst>
                <a:path w="4860" h="2976" extrusionOk="0">
                  <a:moveTo>
                    <a:pt x="2033" y="1"/>
                  </a:moveTo>
                  <a:cubicBezTo>
                    <a:pt x="1566" y="1"/>
                    <a:pt x="1524" y="1090"/>
                    <a:pt x="1524" y="1090"/>
                  </a:cubicBezTo>
                  <a:cubicBezTo>
                    <a:pt x="1524" y="1090"/>
                    <a:pt x="1156" y="592"/>
                    <a:pt x="793" y="592"/>
                  </a:cubicBezTo>
                  <a:cubicBezTo>
                    <a:pt x="650" y="592"/>
                    <a:pt x="507" y="670"/>
                    <a:pt x="387" y="885"/>
                  </a:cubicBezTo>
                  <a:cubicBezTo>
                    <a:pt x="1" y="1586"/>
                    <a:pt x="1173" y="2976"/>
                    <a:pt x="1173" y="2976"/>
                  </a:cubicBezTo>
                  <a:lnTo>
                    <a:pt x="2756" y="2939"/>
                  </a:lnTo>
                  <a:cubicBezTo>
                    <a:pt x="2756" y="2939"/>
                    <a:pt x="4860" y="2130"/>
                    <a:pt x="4352" y="1429"/>
                  </a:cubicBezTo>
                  <a:cubicBezTo>
                    <a:pt x="4280" y="1329"/>
                    <a:pt x="4192" y="1291"/>
                    <a:pt x="4099" y="1291"/>
                  </a:cubicBezTo>
                  <a:cubicBezTo>
                    <a:pt x="3784" y="1291"/>
                    <a:pt x="3409" y="1731"/>
                    <a:pt x="3409" y="1731"/>
                  </a:cubicBezTo>
                  <a:cubicBezTo>
                    <a:pt x="3409" y="1731"/>
                    <a:pt x="4231" y="679"/>
                    <a:pt x="3530" y="353"/>
                  </a:cubicBezTo>
                  <a:cubicBezTo>
                    <a:pt x="3440" y="312"/>
                    <a:pt x="3356" y="294"/>
                    <a:pt x="3276" y="294"/>
                  </a:cubicBezTo>
                  <a:cubicBezTo>
                    <a:pt x="2704" y="294"/>
                    <a:pt x="2406" y="1235"/>
                    <a:pt x="2406" y="1235"/>
                  </a:cubicBezTo>
                  <a:cubicBezTo>
                    <a:pt x="2406" y="1235"/>
                    <a:pt x="2672" y="159"/>
                    <a:pt x="2128" y="14"/>
                  </a:cubicBezTo>
                  <a:cubicBezTo>
                    <a:pt x="2095" y="5"/>
                    <a:pt x="2063" y="1"/>
                    <a:pt x="20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2;p77"/>
            <p:cNvSpPr/>
            <p:nvPr/>
          </p:nvSpPr>
          <p:spPr>
            <a:xfrm>
              <a:off x="746740" y="3965482"/>
              <a:ext cx="181466" cy="164206"/>
            </a:xfrm>
            <a:custGeom>
              <a:avLst/>
              <a:gdLst/>
              <a:ahLst/>
              <a:cxnLst/>
              <a:rect l="l" t="t" r="r" b="b"/>
              <a:pathLst>
                <a:path w="5404" h="4890" extrusionOk="0">
                  <a:moveTo>
                    <a:pt x="2989" y="416"/>
                  </a:moveTo>
                  <a:cubicBezTo>
                    <a:pt x="3020" y="416"/>
                    <a:pt x="3051" y="416"/>
                    <a:pt x="3083" y="418"/>
                  </a:cubicBezTo>
                  <a:cubicBezTo>
                    <a:pt x="4146" y="478"/>
                    <a:pt x="4992" y="1361"/>
                    <a:pt x="4992" y="2436"/>
                  </a:cubicBezTo>
                  <a:cubicBezTo>
                    <a:pt x="4992" y="2581"/>
                    <a:pt x="4980" y="2726"/>
                    <a:pt x="4944" y="2871"/>
                  </a:cubicBezTo>
                  <a:cubicBezTo>
                    <a:pt x="4750" y="3800"/>
                    <a:pt x="3918" y="4459"/>
                    <a:pt x="2984" y="4459"/>
                  </a:cubicBezTo>
                  <a:cubicBezTo>
                    <a:pt x="2873" y="4459"/>
                    <a:pt x="2761" y="4450"/>
                    <a:pt x="2648" y="4431"/>
                  </a:cubicBezTo>
                  <a:cubicBezTo>
                    <a:pt x="1584" y="4261"/>
                    <a:pt x="847" y="3294"/>
                    <a:pt x="968" y="2231"/>
                  </a:cubicBezTo>
                  <a:cubicBezTo>
                    <a:pt x="1073" y="1187"/>
                    <a:pt x="1953" y="416"/>
                    <a:pt x="2989" y="416"/>
                  </a:cubicBezTo>
                  <a:close/>
                  <a:moveTo>
                    <a:pt x="2967" y="1"/>
                  </a:moveTo>
                  <a:cubicBezTo>
                    <a:pt x="2060" y="1"/>
                    <a:pt x="1162" y="500"/>
                    <a:pt x="738" y="1433"/>
                  </a:cubicBezTo>
                  <a:cubicBezTo>
                    <a:pt x="1" y="3053"/>
                    <a:pt x="1185" y="4890"/>
                    <a:pt x="2962" y="4890"/>
                  </a:cubicBezTo>
                  <a:cubicBezTo>
                    <a:pt x="3337" y="4890"/>
                    <a:pt x="3711" y="4793"/>
                    <a:pt x="4050" y="4624"/>
                  </a:cubicBezTo>
                  <a:cubicBezTo>
                    <a:pt x="4714" y="4298"/>
                    <a:pt x="5198" y="3681"/>
                    <a:pt x="5355" y="2956"/>
                  </a:cubicBezTo>
                  <a:cubicBezTo>
                    <a:pt x="5391" y="2787"/>
                    <a:pt x="5403" y="2618"/>
                    <a:pt x="5403" y="2436"/>
                  </a:cubicBezTo>
                  <a:cubicBezTo>
                    <a:pt x="5403" y="1844"/>
                    <a:pt x="5198" y="1276"/>
                    <a:pt x="4799" y="841"/>
                  </a:cubicBezTo>
                  <a:cubicBezTo>
                    <a:pt x="4307" y="272"/>
                    <a:pt x="3634" y="1"/>
                    <a:pt x="29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13;p77"/>
            <p:cNvSpPr/>
            <p:nvPr/>
          </p:nvSpPr>
          <p:spPr>
            <a:xfrm>
              <a:off x="876631" y="4061893"/>
              <a:ext cx="49967" cy="58899"/>
            </a:xfrm>
            <a:custGeom>
              <a:avLst/>
              <a:gdLst/>
              <a:ahLst/>
              <a:cxnLst/>
              <a:rect l="l" t="t" r="r" b="b"/>
              <a:pathLst>
                <a:path w="1488" h="1754" extrusionOk="0">
                  <a:moveTo>
                    <a:pt x="1076" y="0"/>
                  </a:moveTo>
                  <a:cubicBezTo>
                    <a:pt x="955" y="593"/>
                    <a:pt x="556" y="1112"/>
                    <a:pt x="0" y="1390"/>
                  </a:cubicBezTo>
                  <a:lnTo>
                    <a:pt x="182" y="1753"/>
                  </a:lnTo>
                  <a:cubicBezTo>
                    <a:pt x="846" y="1427"/>
                    <a:pt x="1330" y="810"/>
                    <a:pt x="1487" y="85"/>
                  </a:cubicBezTo>
                  <a:lnTo>
                    <a:pt x="1076" y="0"/>
                  </a:lnTo>
                  <a:close/>
                </a:path>
              </a:pathLst>
            </a:custGeom>
            <a:solidFill>
              <a:srgbClr val="18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14;p77"/>
            <p:cNvSpPr/>
            <p:nvPr/>
          </p:nvSpPr>
          <p:spPr>
            <a:xfrm>
              <a:off x="787339" y="3965213"/>
              <a:ext cx="120586" cy="37442"/>
            </a:xfrm>
            <a:custGeom>
              <a:avLst/>
              <a:gdLst/>
              <a:ahLst/>
              <a:cxnLst/>
              <a:rect l="l" t="t" r="r" b="b"/>
              <a:pathLst>
                <a:path w="3591" h="1115" extrusionOk="0">
                  <a:moveTo>
                    <a:pt x="1749" y="0"/>
                  </a:moveTo>
                  <a:cubicBezTo>
                    <a:pt x="1118" y="0"/>
                    <a:pt x="483" y="245"/>
                    <a:pt x="0" y="740"/>
                  </a:cubicBezTo>
                  <a:lnTo>
                    <a:pt x="302" y="1030"/>
                  </a:lnTo>
                  <a:cubicBezTo>
                    <a:pt x="705" y="622"/>
                    <a:pt x="1231" y="419"/>
                    <a:pt x="1757" y="419"/>
                  </a:cubicBezTo>
                  <a:cubicBezTo>
                    <a:pt x="2320" y="419"/>
                    <a:pt x="2881" y="652"/>
                    <a:pt x="3288" y="1115"/>
                  </a:cubicBezTo>
                  <a:lnTo>
                    <a:pt x="3590" y="849"/>
                  </a:lnTo>
                  <a:cubicBezTo>
                    <a:pt x="3107" y="285"/>
                    <a:pt x="2430" y="0"/>
                    <a:pt x="1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15;p77"/>
            <p:cNvSpPr/>
            <p:nvPr/>
          </p:nvSpPr>
          <p:spPr>
            <a:xfrm>
              <a:off x="1284944" y="3278145"/>
              <a:ext cx="117329" cy="109404"/>
            </a:xfrm>
            <a:custGeom>
              <a:avLst/>
              <a:gdLst/>
              <a:ahLst/>
              <a:cxnLst/>
              <a:rect l="l" t="t" r="r" b="b"/>
              <a:pathLst>
                <a:path w="3494" h="3258" extrusionOk="0">
                  <a:moveTo>
                    <a:pt x="1877" y="288"/>
                  </a:moveTo>
                  <a:cubicBezTo>
                    <a:pt x="1900" y="288"/>
                    <a:pt x="1923" y="289"/>
                    <a:pt x="1947" y="290"/>
                  </a:cubicBezTo>
                  <a:cubicBezTo>
                    <a:pt x="2660" y="326"/>
                    <a:pt x="3216" y="918"/>
                    <a:pt x="3216" y="1631"/>
                  </a:cubicBezTo>
                  <a:cubicBezTo>
                    <a:pt x="3216" y="1728"/>
                    <a:pt x="3216" y="1825"/>
                    <a:pt x="3192" y="1909"/>
                  </a:cubicBezTo>
                  <a:cubicBezTo>
                    <a:pt x="3050" y="2541"/>
                    <a:pt x="2496" y="2977"/>
                    <a:pt x="1874" y="2977"/>
                  </a:cubicBezTo>
                  <a:cubicBezTo>
                    <a:pt x="1807" y="2977"/>
                    <a:pt x="1738" y="2972"/>
                    <a:pt x="1669" y="2961"/>
                  </a:cubicBezTo>
                  <a:cubicBezTo>
                    <a:pt x="956" y="2840"/>
                    <a:pt x="472" y="2199"/>
                    <a:pt x="545" y="1486"/>
                  </a:cubicBezTo>
                  <a:cubicBezTo>
                    <a:pt x="615" y="797"/>
                    <a:pt x="1194" y="288"/>
                    <a:pt x="1877" y="288"/>
                  </a:cubicBezTo>
                  <a:close/>
                  <a:moveTo>
                    <a:pt x="1889" y="0"/>
                  </a:moveTo>
                  <a:cubicBezTo>
                    <a:pt x="922" y="0"/>
                    <a:pt x="1" y="885"/>
                    <a:pt x="303" y="2042"/>
                  </a:cubicBezTo>
                  <a:cubicBezTo>
                    <a:pt x="511" y="2855"/>
                    <a:pt x="1190" y="3257"/>
                    <a:pt x="1870" y="3257"/>
                  </a:cubicBezTo>
                  <a:cubicBezTo>
                    <a:pt x="2575" y="3257"/>
                    <a:pt x="3279" y="2825"/>
                    <a:pt x="3458" y="1970"/>
                  </a:cubicBezTo>
                  <a:cubicBezTo>
                    <a:pt x="3482" y="1861"/>
                    <a:pt x="3494" y="1740"/>
                    <a:pt x="3494" y="1631"/>
                  </a:cubicBezTo>
                  <a:cubicBezTo>
                    <a:pt x="3494" y="1233"/>
                    <a:pt x="3349" y="858"/>
                    <a:pt x="3095" y="568"/>
                  </a:cubicBezTo>
                  <a:cubicBezTo>
                    <a:pt x="2751" y="172"/>
                    <a:pt x="2316" y="0"/>
                    <a:pt x="18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16;p77"/>
            <p:cNvSpPr/>
            <p:nvPr/>
          </p:nvSpPr>
          <p:spPr>
            <a:xfrm>
              <a:off x="1368158" y="3342251"/>
              <a:ext cx="32908" cy="39389"/>
            </a:xfrm>
            <a:custGeom>
              <a:avLst/>
              <a:gdLst/>
              <a:ahLst/>
              <a:cxnLst/>
              <a:rect l="l" t="t" r="r" b="b"/>
              <a:pathLst>
                <a:path w="980" h="1173" extrusionOk="0">
                  <a:moveTo>
                    <a:pt x="714" y="0"/>
                  </a:moveTo>
                  <a:cubicBezTo>
                    <a:pt x="629" y="399"/>
                    <a:pt x="363" y="750"/>
                    <a:pt x="1" y="931"/>
                  </a:cubicBezTo>
                  <a:lnTo>
                    <a:pt x="121" y="1173"/>
                  </a:lnTo>
                  <a:cubicBezTo>
                    <a:pt x="557" y="955"/>
                    <a:pt x="883" y="544"/>
                    <a:pt x="980" y="61"/>
                  </a:cubicBez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17;p77"/>
            <p:cNvSpPr/>
            <p:nvPr/>
          </p:nvSpPr>
          <p:spPr>
            <a:xfrm>
              <a:off x="1308887" y="3278313"/>
              <a:ext cx="79988" cy="25017"/>
            </a:xfrm>
            <a:custGeom>
              <a:avLst/>
              <a:gdLst/>
              <a:ahLst/>
              <a:cxnLst/>
              <a:rect l="l" t="t" r="r" b="b"/>
              <a:pathLst>
                <a:path w="2382" h="745" extrusionOk="0">
                  <a:moveTo>
                    <a:pt x="1160" y="0"/>
                  </a:moveTo>
                  <a:cubicBezTo>
                    <a:pt x="741" y="0"/>
                    <a:pt x="322" y="163"/>
                    <a:pt x="1" y="490"/>
                  </a:cubicBezTo>
                  <a:lnTo>
                    <a:pt x="194" y="684"/>
                  </a:lnTo>
                  <a:cubicBezTo>
                    <a:pt x="462" y="410"/>
                    <a:pt x="812" y="274"/>
                    <a:pt x="1160" y="274"/>
                  </a:cubicBezTo>
                  <a:cubicBezTo>
                    <a:pt x="1534" y="274"/>
                    <a:pt x="1907" y="431"/>
                    <a:pt x="2176" y="744"/>
                  </a:cubicBezTo>
                  <a:lnTo>
                    <a:pt x="2382" y="563"/>
                  </a:lnTo>
                  <a:cubicBezTo>
                    <a:pt x="2057" y="188"/>
                    <a:pt x="1609" y="0"/>
                    <a:pt x="1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18;p77"/>
            <p:cNvSpPr/>
            <p:nvPr/>
          </p:nvSpPr>
          <p:spPr>
            <a:xfrm>
              <a:off x="692775" y="4230738"/>
              <a:ext cx="103930" cy="102318"/>
            </a:xfrm>
            <a:custGeom>
              <a:avLst/>
              <a:gdLst/>
              <a:ahLst/>
              <a:cxnLst/>
              <a:rect l="l" t="t" r="r" b="b"/>
              <a:pathLst>
                <a:path w="3095" h="3047" extrusionOk="0">
                  <a:moveTo>
                    <a:pt x="1537" y="707"/>
                  </a:moveTo>
                  <a:cubicBezTo>
                    <a:pt x="1957" y="707"/>
                    <a:pt x="2357" y="1032"/>
                    <a:pt x="2357" y="1523"/>
                  </a:cubicBezTo>
                  <a:cubicBezTo>
                    <a:pt x="2357" y="1971"/>
                    <a:pt x="1994" y="2333"/>
                    <a:pt x="1547" y="2333"/>
                  </a:cubicBezTo>
                  <a:cubicBezTo>
                    <a:pt x="822" y="2333"/>
                    <a:pt x="459" y="1463"/>
                    <a:pt x="967" y="943"/>
                  </a:cubicBezTo>
                  <a:cubicBezTo>
                    <a:pt x="1134" y="780"/>
                    <a:pt x="1338" y="707"/>
                    <a:pt x="1537" y="707"/>
                  </a:cubicBezTo>
                  <a:close/>
                  <a:moveTo>
                    <a:pt x="1547" y="1"/>
                  </a:moveTo>
                  <a:cubicBezTo>
                    <a:pt x="1435" y="1"/>
                    <a:pt x="1324" y="13"/>
                    <a:pt x="1209" y="37"/>
                  </a:cubicBezTo>
                  <a:lnTo>
                    <a:pt x="1257" y="339"/>
                  </a:lnTo>
                  <a:cubicBezTo>
                    <a:pt x="1136" y="363"/>
                    <a:pt x="1015" y="412"/>
                    <a:pt x="907" y="484"/>
                  </a:cubicBezTo>
                  <a:lnTo>
                    <a:pt x="725" y="230"/>
                  </a:lnTo>
                  <a:cubicBezTo>
                    <a:pt x="532" y="351"/>
                    <a:pt x="375" y="508"/>
                    <a:pt x="254" y="702"/>
                  </a:cubicBezTo>
                  <a:lnTo>
                    <a:pt x="508" y="895"/>
                  </a:lnTo>
                  <a:cubicBezTo>
                    <a:pt x="435" y="992"/>
                    <a:pt x="387" y="1113"/>
                    <a:pt x="351" y="1233"/>
                  </a:cubicBezTo>
                  <a:lnTo>
                    <a:pt x="48" y="1185"/>
                  </a:lnTo>
                  <a:cubicBezTo>
                    <a:pt x="0" y="1415"/>
                    <a:pt x="0" y="1644"/>
                    <a:pt x="48" y="1862"/>
                  </a:cubicBezTo>
                  <a:lnTo>
                    <a:pt x="351" y="1814"/>
                  </a:lnTo>
                  <a:cubicBezTo>
                    <a:pt x="387" y="1934"/>
                    <a:pt x="435" y="2055"/>
                    <a:pt x="508" y="2164"/>
                  </a:cubicBezTo>
                  <a:lnTo>
                    <a:pt x="254" y="2345"/>
                  </a:lnTo>
                  <a:cubicBezTo>
                    <a:pt x="375" y="2539"/>
                    <a:pt x="532" y="2696"/>
                    <a:pt x="725" y="2817"/>
                  </a:cubicBezTo>
                  <a:lnTo>
                    <a:pt x="907" y="2575"/>
                  </a:lnTo>
                  <a:cubicBezTo>
                    <a:pt x="1015" y="2635"/>
                    <a:pt x="1136" y="2684"/>
                    <a:pt x="1257" y="2708"/>
                  </a:cubicBezTo>
                  <a:lnTo>
                    <a:pt x="1209" y="3010"/>
                  </a:lnTo>
                  <a:cubicBezTo>
                    <a:pt x="1324" y="3034"/>
                    <a:pt x="1435" y="3046"/>
                    <a:pt x="1547" y="3046"/>
                  </a:cubicBezTo>
                  <a:cubicBezTo>
                    <a:pt x="1659" y="3046"/>
                    <a:pt x="1771" y="3034"/>
                    <a:pt x="1886" y="3010"/>
                  </a:cubicBezTo>
                  <a:lnTo>
                    <a:pt x="1837" y="2708"/>
                  </a:lnTo>
                  <a:cubicBezTo>
                    <a:pt x="1958" y="2684"/>
                    <a:pt x="2079" y="2635"/>
                    <a:pt x="2176" y="2575"/>
                  </a:cubicBezTo>
                  <a:lnTo>
                    <a:pt x="2369" y="2817"/>
                  </a:lnTo>
                  <a:cubicBezTo>
                    <a:pt x="2562" y="2696"/>
                    <a:pt x="2720" y="2539"/>
                    <a:pt x="2840" y="2345"/>
                  </a:cubicBezTo>
                  <a:lnTo>
                    <a:pt x="2587" y="2164"/>
                  </a:lnTo>
                  <a:cubicBezTo>
                    <a:pt x="2659" y="2055"/>
                    <a:pt x="2708" y="1934"/>
                    <a:pt x="2744" y="1814"/>
                  </a:cubicBezTo>
                  <a:lnTo>
                    <a:pt x="3046" y="1862"/>
                  </a:lnTo>
                  <a:cubicBezTo>
                    <a:pt x="3094" y="1644"/>
                    <a:pt x="3094" y="1415"/>
                    <a:pt x="3046" y="1185"/>
                  </a:cubicBezTo>
                  <a:lnTo>
                    <a:pt x="2744" y="1233"/>
                  </a:lnTo>
                  <a:cubicBezTo>
                    <a:pt x="2708" y="1113"/>
                    <a:pt x="2659" y="992"/>
                    <a:pt x="2587" y="895"/>
                  </a:cubicBezTo>
                  <a:lnTo>
                    <a:pt x="2840" y="702"/>
                  </a:lnTo>
                  <a:cubicBezTo>
                    <a:pt x="2720" y="520"/>
                    <a:pt x="2550" y="351"/>
                    <a:pt x="2369" y="230"/>
                  </a:cubicBezTo>
                  <a:lnTo>
                    <a:pt x="2176" y="484"/>
                  </a:lnTo>
                  <a:cubicBezTo>
                    <a:pt x="2079" y="412"/>
                    <a:pt x="1958" y="363"/>
                    <a:pt x="1837" y="339"/>
                  </a:cubicBezTo>
                  <a:lnTo>
                    <a:pt x="1886" y="37"/>
                  </a:lnTo>
                  <a:cubicBezTo>
                    <a:pt x="1771" y="13"/>
                    <a:pt x="1659" y="1"/>
                    <a:pt x="1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19;p77"/>
            <p:cNvSpPr/>
            <p:nvPr/>
          </p:nvSpPr>
          <p:spPr>
            <a:xfrm>
              <a:off x="2243650" y="3435002"/>
              <a:ext cx="155072" cy="153763"/>
            </a:xfrm>
            <a:custGeom>
              <a:avLst/>
              <a:gdLst/>
              <a:ahLst/>
              <a:cxnLst/>
              <a:rect l="l" t="t" r="r" b="b"/>
              <a:pathLst>
                <a:path w="4618" h="4579" extrusionOk="0">
                  <a:moveTo>
                    <a:pt x="2297" y="1065"/>
                  </a:moveTo>
                  <a:cubicBezTo>
                    <a:pt x="2924" y="1065"/>
                    <a:pt x="3530" y="1553"/>
                    <a:pt x="3530" y="2291"/>
                  </a:cubicBezTo>
                  <a:cubicBezTo>
                    <a:pt x="3530" y="2948"/>
                    <a:pt x="2998" y="3500"/>
                    <a:pt x="2331" y="3500"/>
                  </a:cubicBezTo>
                  <a:cubicBezTo>
                    <a:pt x="2324" y="3500"/>
                    <a:pt x="2317" y="3500"/>
                    <a:pt x="2309" y="3499"/>
                  </a:cubicBezTo>
                  <a:cubicBezTo>
                    <a:pt x="1222" y="3499"/>
                    <a:pt x="678" y="2194"/>
                    <a:pt x="1451" y="1420"/>
                  </a:cubicBezTo>
                  <a:cubicBezTo>
                    <a:pt x="1696" y="1175"/>
                    <a:pt x="1999" y="1065"/>
                    <a:pt x="2297" y="1065"/>
                  </a:cubicBezTo>
                  <a:close/>
                  <a:moveTo>
                    <a:pt x="2311" y="0"/>
                  </a:moveTo>
                  <a:cubicBezTo>
                    <a:pt x="2143" y="0"/>
                    <a:pt x="1977" y="18"/>
                    <a:pt x="1814" y="55"/>
                  </a:cubicBezTo>
                  <a:lnTo>
                    <a:pt x="1874" y="502"/>
                  </a:lnTo>
                  <a:cubicBezTo>
                    <a:pt x="1693" y="550"/>
                    <a:pt x="1524" y="623"/>
                    <a:pt x="1367" y="719"/>
                  </a:cubicBezTo>
                  <a:lnTo>
                    <a:pt x="1089" y="345"/>
                  </a:lnTo>
                  <a:cubicBezTo>
                    <a:pt x="799" y="526"/>
                    <a:pt x="557" y="780"/>
                    <a:pt x="376" y="1058"/>
                  </a:cubicBezTo>
                  <a:lnTo>
                    <a:pt x="750" y="1336"/>
                  </a:lnTo>
                  <a:cubicBezTo>
                    <a:pt x="654" y="1493"/>
                    <a:pt x="581" y="1674"/>
                    <a:pt x="533" y="1856"/>
                  </a:cubicBezTo>
                  <a:lnTo>
                    <a:pt x="73" y="1783"/>
                  </a:lnTo>
                  <a:cubicBezTo>
                    <a:pt x="1" y="2121"/>
                    <a:pt x="1" y="2460"/>
                    <a:pt x="73" y="2786"/>
                  </a:cubicBezTo>
                  <a:lnTo>
                    <a:pt x="533" y="2726"/>
                  </a:lnTo>
                  <a:cubicBezTo>
                    <a:pt x="581" y="2907"/>
                    <a:pt x="654" y="3076"/>
                    <a:pt x="750" y="3233"/>
                  </a:cubicBezTo>
                  <a:lnTo>
                    <a:pt x="376" y="3511"/>
                  </a:lnTo>
                  <a:cubicBezTo>
                    <a:pt x="557" y="3802"/>
                    <a:pt x="799" y="4043"/>
                    <a:pt x="1089" y="4225"/>
                  </a:cubicBezTo>
                  <a:lnTo>
                    <a:pt x="1367" y="3850"/>
                  </a:lnTo>
                  <a:cubicBezTo>
                    <a:pt x="1524" y="3947"/>
                    <a:pt x="1693" y="4019"/>
                    <a:pt x="1874" y="4067"/>
                  </a:cubicBezTo>
                  <a:lnTo>
                    <a:pt x="1814" y="4515"/>
                  </a:lnTo>
                  <a:cubicBezTo>
                    <a:pt x="1977" y="4557"/>
                    <a:pt x="2143" y="4578"/>
                    <a:pt x="2311" y="4578"/>
                  </a:cubicBezTo>
                  <a:cubicBezTo>
                    <a:pt x="2479" y="4578"/>
                    <a:pt x="2648" y="4557"/>
                    <a:pt x="2817" y="4515"/>
                  </a:cubicBezTo>
                  <a:lnTo>
                    <a:pt x="2745" y="4067"/>
                  </a:lnTo>
                  <a:cubicBezTo>
                    <a:pt x="2926" y="4019"/>
                    <a:pt x="3107" y="3947"/>
                    <a:pt x="3264" y="3850"/>
                  </a:cubicBezTo>
                  <a:lnTo>
                    <a:pt x="3542" y="4225"/>
                  </a:lnTo>
                  <a:cubicBezTo>
                    <a:pt x="3820" y="4043"/>
                    <a:pt x="4062" y="3802"/>
                    <a:pt x="4243" y="3511"/>
                  </a:cubicBezTo>
                  <a:lnTo>
                    <a:pt x="3881" y="3233"/>
                  </a:lnTo>
                  <a:cubicBezTo>
                    <a:pt x="3977" y="3076"/>
                    <a:pt x="4050" y="2907"/>
                    <a:pt x="4086" y="2726"/>
                  </a:cubicBezTo>
                  <a:lnTo>
                    <a:pt x="4545" y="2786"/>
                  </a:lnTo>
                  <a:cubicBezTo>
                    <a:pt x="4618" y="2460"/>
                    <a:pt x="4618" y="2121"/>
                    <a:pt x="4545" y="1783"/>
                  </a:cubicBezTo>
                  <a:lnTo>
                    <a:pt x="4086" y="1856"/>
                  </a:lnTo>
                  <a:cubicBezTo>
                    <a:pt x="4050" y="1674"/>
                    <a:pt x="3977" y="1493"/>
                    <a:pt x="3881" y="1336"/>
                  </a:cubicBezTo>
                  <a:lnTo>
                    <a:pt x="4243" y="1058"/>
                  </a:lnTo>
                  <a:cubicBezTo>
                    <a:pt x="4062" y="780"/>
                    <a:pt x="3820" y="526"/>
                    <a:pt x="3542" y="345"/>
                  </a:cubicBezTo>
                  <a:lnTo>
                    <a:pt x="3264" y="719"/>
                  </a:lnTo>
                  <a:cubicBezTo>
                    <a:pt x="3107" y="623"/>
                    <a:pt x="2926" y="550"/>
                    <a:pt x="2745" y="502"/>
                  </a:cubicBezTo>
                  <a:lnTo>
                    <a:pt x="2817" y="55"/>
                  </a:lnTo>
                  <a:cubicBezTo>
                    <a:pt x="2648" y="18"/>
                    <a:pt x="2479" y="0"/>
                    <a:pt x="2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20;p77"/>
            <p:cNvSpPr/>
            <p:nvPr/>
          </p:nvSpPr>
          <p:spPr>
            <a:xfrm>
              <a:off x="1148974" y="3213971"/>
              <a:ext cx="49161" cy="49564"/>
            </a:xfrm>
            <a:custGeom>
              <a:avLst/>
              <a:gdLst/>
              <a:ahLst/>
              <a:cxnLst/>
              <a:rect l="l" t="t" r="r" b="b"/>
              <a:pathLst>
                <a:path w="1464" h="1476" fill="none" extrusionOk="0">
                  <a:moveTo>
                    <a:pt x="1463" y="629"/>
                  </a:moveTo>
                  <a:cubicBezTo>
                    <a:pt x="1463" y="1185"/>
                    <a:pt x="786" y="1476"/>
                    <a:pt x="387" y="1077"/>
                  </a:cubicBezTo>
                  <a:cubicBezTo>
                    <a:pt x="1" y="678"/>
                    <a:pt x="279" y="1"/>
                    <a:pt x="835" y="1"/>
                  </a:cubicBezTo>
                  <a:cubicBezTo>
                    <a:pt x="1185" y="1"/>
                    <a:pt x="1463" y="279"/>
                    <a:pt x="1463" y="629"/>
                  </a:cubicBezTo>
                  <a:close/>
                </a:path>
              </a:pathLst>
            </a:custGeom>
            <a:noFill/>
            <a:ln w="7550"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21;p77"/>
            <p:cNvSpPr/>
            <p:nvPr/>
          </p:nvSpPr>
          <p:spPr>
            <a:xfrm>
              <a:off x="1967244" y="3290301"/>
              <a:ext cx="49564" cy="49531"/>
            </a:xfrm>
            <a:custGeom>
              <a:avLst/>
              <a:gdLst/>
              <a:ahLst/>
              <a:cxnLst/>
              <a:rect l="l" t="t" r="r" b="b"/>
              <a:pathLst>
                <a:path w="1476" h="1475" fill="none" extrusionOk="0">
                  <a:moveTo>
                    <a:pt x="1475" y="641"/>
                  </a:moveTo>
                  <a:cubicBezTo>
                    <a:pt x="1475" y="1197"/>
                    <a:pt x="798" y="1475"/>
                    <a:pt x="400" y="1088"/>
                  </a:cubicBezTo>
                  <a:cubicBezTo>
                    <a:pt x="1" y="689"/>
                    <a:pt x="291" y="12"/>
                    <a:pt x="847" y="12"/>
                  </a:cubicBezTo>
                  <a:cubicBezTo>
                    <a:pt x="1197" y="0"/>
                    <a:pt x="1475" y="290"/>
                    <a:pt x="1475" y="641"/>
                  </a:cubicBezTo>
                  <a:close/>
                </a:path>
              </a:pathLst>
            </a:custGeom>
            <a:solidFill>
              <a:schemeClr val="accent4"/>
            </a:solidFill>
            <a:ln w="18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22;p77"/>
            <p:cNvSpPr/>
            <p:nvPr/>
          </p:nvSpPr>
          <p:spPr>
            <a:xfrm>
              <a:off x="1422962" y="3434800"/>
              <a:ext cx="66186" cy="66186"/>
            </a:xfrm>
            <a:custGeom>
              <a:avLst/>
              <a:gdLst/>
              <a:ahLst/>
              <a:cxnLst/>
              <a:rect l="l" t="t" r="r" b="b"/>
              <a:pathLst>
                <a:path w="1971" h="1971" fill="none" extrusionOk="0">
                  <a:moveTo>
                    <a:pt x="1970" y="979"/>
                  </a:moveTo>
                  <a:cubicBezTo>
                    <a:pt x="1970" y="1523"/>
                    <a:pt x="1523" y="1970"/>
                    <a:pt x="979" y="1970"/>
                  </a:cubicBezTo>
                  <a:cubicBezTo>
                    <a:pt x="435" y="1970"/>
                    <a:pt x="0" y="1523"/>
                    <a:pt x="0" y="979"/>
                  </a:cubicBezTo>
                  <a:cubicBezTo>
                    <a:pt x="0" y="435"/>
                    <a:pt x="435" y="0"/>
                    <a:pt x="979" y="0"/>
                  </a:cubicBezTo>
                  <a:cubicBezTo>
                    <a:pt x="1523" y="0"/>
                    <a:pt x="1970" y="435"/>
                    <a:pt x="1970" y="979"/>
                  </a:cubicBezTo>
                  <a:close/>
                </a:path>
              </a:pathLst>
            </a:custGeom>
            <a:solidFill>
              <a:schemeClr val="accent4"/>
            </a:solidFill>
            <a:ln w="1177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23;p77"/>
            <p:cNvSpPr/>
            <p:nvPr/>
          </p:nvSpPr>
          <p:spPr>
            <a:xfrm>
              <a:off x="2354065" y="3927938"/>
              <a:ext cx="77570" cy="77167"/>
            </a:xfrm>
            <a:custGeom>
              <a:avLst/>
              <a:gdLst/>
              <a:ahLst/>
              <a:cxnLst/>
              <a:rect l="l" t="t" r="r" b="b"/>
              <a:pathLst>
                <a:path w="2310" h="2298" fill="none" extrusionOk="0">
                  <a:moveTo>
                    <a:pt x="2309" y="992"/>
                  </a:moveTo>
                  <a:cubicBezTo>
                    <a:pt x="2297" y="1862"/>
                    <a:pt x="1245" y="2297"/>
                    <a:pt x="617" y="1681"/>
                  </a:cubicBezTo>
                  <a:cubicBezTo>
                    <a:pt x="0" y="1064"/>
                    <a:pt x="436" y="1"/>
                    <a:pt x="1318" y="1"/>
                  </a:cubicBezTo>
                  <a:cubicBezTo>
                    <a:pt x="1862" y="1"/>
                    <a:pt x="2309" y="448"/>
                    <a:pt x="2309" y="992"/>
                  </a:cubicBezTo>
                  <a:close/>
                </a:path>
              </a:pathLst>
            </a:custGeom>
            <a:noFill/>
            <a:ln w="11775" cap="flat" cmpd="sng">
              <a:solidFill>
                <a:schemeClr val="accent5"/>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24;p77"/>
            <p:cNvSpPr/>
            <p:nvPr/>
          </p:nvSpPr>
          <p:spPr>
            <a:xfrm>
              <a:off x="852688" y="3533831"/>
              <a:ext cx="1377552" cy="861696"/>
            </a:xfrm>
            <a:custGeom>
              <a:avLst/>
              <a:gdLst/>
              <a:ahLst/>
              <a:cxnLst/>
              <a:rect l="l" t="t" r="r" b="b"/>
              <a:pathLst>
                <a:path w="41023" h="25661" extrusionOk="0">
                  <a:moveTo>
                    <a:pt x="1028" y="0"/>
                  </a:moveTo>
                  <a:cubicBezTo>
                    <a:pt x="460" y="0"/>
                    <a:pt x="0" y="460"/>
                    <a:pt x="0" y="1016"/>
                  </a:cubicBezTo>
                  <a:lnTo>
                    <a:pt x="0" y="24646"/>
                  </a:lnTo>
                  <a:cubicBezTo>
                    <a:pt x="0" y="25214"/>
                    <a:pt x="460" y="25661"/>
                    <a:pt x="1028" y="25661"/>
                  </a:cubicBezTo>
                  <a:lnTo>
                    <a:pt x="40008" y="25661"/>
                  </a:lnTo>
                  <a:cubicBezTo>
                    <a:pt x="40564" y="25661"/>
                    <a:pt x="41023" y="25214"/>
                    <a:pt x="41023" y="24646"/>
                  </a:cubicBezTo>
                  <a:lnTo>
                    <a:pt x="41023" y="1016"/>
                  </a:lnTo>
                  <a:cubicBezTo>
                    <a:pt x="41023" y="460"/>
                    <a:pt x="40564" y="0"/>
                    <a:pt x="40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25;p77"/>
            <p:cNvSpPr/>
            <p:nvPr/>
          </p:nvSpPr>
          <p:spPr>
            <a:xfrm>
              <a:off x="1401437" y="4342362"/>
              <a:ext cx="280091" cy="199734"/>
            </a:xfrm>
            <a:custGeom>
              <a:avLst/>
              <a:gdLst/>
              <a:ahLst/>
              <a:cxnLst/>
              <a:rect l="l" t="t" r="r" b="b"/>
              <a:pathLst>
                <a:path w="8341" h="5948" extrusionOk="0">
                  <a:moveTo>
                    <a:pt x="1512" y="0"/>
                  </a:moveTo>
                  <a:lnTo>
                    <a:pt x="1113" y="1572"/>
                  </a:lnTo>
                  <a:lnTo>
                    <a:pt x="907" y="2382"/>
                  </a:lnTo>
                  <a:lnTo>
                    <a:pt x="1" y="5947"/>
                  </a:lnTo>
                  <a:lnTo>
                    <a:pt x="8341" y="5947"/>
                  </a:lnTo>
                  <a:lnTo>
                    <a:pt x="7434" y="2382"/>
                  </a:lnTo>
                  <a:lnTo>
                    <a:pt x="7229" y="1572"/>
                  </a:lnTo>
                  <a:lnTo>
                    <a:pt x="6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26;p77"/>
            <p:cNvSpPr/>
            <p:nvPr/>
          </p:nvSpPr>
          <p:spPr>
            <a:xfrm>
              <a:off x="1431895" y="4395118"/>
              <a:ext cx="219210" cy="27233"/>
            </a:xfrm>
            <a:custGeom>
              <a:avLst/>
              <a:gdLst/>
              <a:ahLst/>
              <a:cxnLst/>
              <a:rect l="l" t="t" r="r" b="b"/>
              <a:pathLst>
                <a:path w="6528" h="811" extrusionOk="0">
                  <a:moveTo>
                    <a:pt x="206" y="1"/>
                  </a:moveTo>
                  <a:lnTo>
                    <a:pt x="0" y="811"/>
                  </a:lnTo>
                  <a:lnTo>
                    <a:pt x="6527" y="811"/>
                  </a:lnTo>
                  <a:lnTo>
                    <a:pt x="6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27;p77"/>
            <p:cNvSpPr/>
            <p:nvPr/>
          </p:nvSpPr>
          <p:spPr>
            <a:xfrm>
              <a:off x="1272384" y="4531927"/>
              <a:ext cx="538220" cy="43050"/>
            </a:xfrm>
            <a:custGeom>
              <a:avLst/>
              <a:gdLst/>
              <a:ahLst/>
              <a:cxnLst/>
              <a:rect l="l" t="t" r="r" b="b"/>
              <a:pathLst>
                <a:path w="16028" h="1282" extrusionOk="0">
                  <a:moveTo>
                    <a:pt x="641" y="0"/>
                  </a:moveTo>
                  <a:cubicBezTo>
                    <a:pt x="278" y="0"/>
                    <a:pt x="0" y="290"/>
                    <a:pt x="0" y="641"/>
                  </a:cubicBezTo>
                  <a:cubicBezTo>
                    <a:pt x="0" y="991"/>
                    <a:pt x="278" y="1281"/>
                    <a:pt x="641" y="1281"/>
                  </a:cubicBezTo>
                  <a:lnTo>
                    <a:pt x="15387" y="1281"/>
                  </a:lnTo>
                  <a:cubicBezTo>
                    <a:pt x="15749" y="1281"/>
                    <a:pt x="16027" y="991"/>
                    <a:pt x="16027" y="641"/>
                  </a:cubicBezTo>
                  <a:cubicBezTo>
                    <a:pt x="16027" y="290"/>
                    <a:pt x="15749" y="0"/>
                    <a:pt x="15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28;p77"/>
            <p:cNvSpPr/>
            <p:nvPr/>
          </p:nvSpPr>
          <p:spPr>
            <a:xfrm>
              <a:off x="850237" y="3656402"/>
              <a:ext cx="1380004" cy="601955"/>
            </a:xfrm>
            <a:custGeom>
              <a:avLst/>
              <a:gdLst/>
              <a:ahLst/>
              <a:cxnLst/>
              <a:rect l="l" t="t" r="r" b="b"/>
              <a:pathLst>
                <a:path w="41096" h="17926" extrusionOk="0">
                  <a:moveTo>
                    <a:pt x="1" y="1"/>
                  </a:moveTo>
                  <a:lnTo>
                    <a:pt x="1" y="17925"/>
                  </a:lnTo>
                  <a:lnTo>
                    <a:pt x="41096" y="17925"/>
                  </a:lnTo>
                  <a:lnTo>
                    <a:pt x="41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29;p77"/>
            <p:cNvSpPr/>
            <p:nvPr/>
          </p:nvSpPr>
          <p:spPr>
            <a:xfrm>
              <a:off x="1509803" y="4293233"/>
              <a:ext cx="63365" cy="63768"/>
            </a:xfrm>
            <a:custGeom>
              <a:avLst/>
              <a:gdLst/>
              <a:ahLst/>
              <a:cxnLst/>
              <a:rect l="l" t="t" r="r" b="b"/>
              <a:pathLst>
                <a:path w="1887" h="1899" extrusionOk="0">
                  <a:moveTo>
                    <a:pt x="944" y="1"/>
                  </a:moveTo>
                  <a:cubicBezTo>
                    <a:pt x="424" y="1"/>
                    <a:pt x="1" y="424"/>
                    <a:pt x="1" y="944"/>
                  </a:cubicBezTo>
                  <a:cubicBezTo>
                    <a:pt x="1" y="1463"/>
                    <a:pt x="424" y="1886"/>
                    <a:pt x="944" y="1899"/>
                  </a:cubicBezTo>
                  <a:cubicBezTo>
                    <a:pt x="1463" y="1886"/>
                    <a:pt x="1886" y="1463"/>
                    <a:pt x="1886" y="944"/>
                  </a:cubicBezTo>
                  <a:cubicBezTo>
                    <a:pt x="1886" y="424"/>
                    <a:pt x="1463" y="1"/>
                    <a:pt x="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30;p77"/>
            <p:cNvSpPr/>
            <p:nvPr/>
          </p:nvSpPr>
          <p:spPr>
            <a:xfrm>
              <a:off x="1327558" y="3672252"/>
              <a:ext cx="871871" cy="372604"/>
            </a:xfrm>
            <a:custGeom>
              <a:avLst/>
              <a:gdLst/>
              <a:ahLst/>
              <a:cxnLst/>
              <a:rect l="l" t="t" r="r" b="b"/>
              <a:pathLst>
                <a:path w="25964" h="11096" extrusionOk="0">
                  <a:moveTo>
                    <a:pt x="496" y="0"/>
                  </a:moveTo>
                  <a:cubicBezTo>
                    <a:pt x="218" y="0"/>
                    <a:pt x="1" y="230"/>
                    <a:pt x="1" y="496"/>
                  </a:cubicBezTo>
                  <a:lnTo>
                    <a:pt x="1" y="10600"/>
                  </a:lnTo>
                  <a:cubicBezTo>
                    <a:pt x="1" y="10866"/>
                    <a:pt x="218" y="11096"/>
                    <a:pt x="496" y="11096"/>
                  </a:cubicBezTo>
                  <a:lnTo>
                    <a:pt x="25468" y="11096"/>
                  </a:lnTo>
                  <a:cubicBezTo>
                    <a:pt x="25746" y="11096"/>
                    <a:pt x="25963" y="10866"/>
                    <a:pt x="25963" y="10600"/>
                  </a:cubicBezTo>
                  <a:lnTo>
                    <a:pt x="25963" y="496"/>
                  </a:lnTo>
                  <a:cubicBezTo>
                    <a:pt x="25963" y="230"/>
                    <a:pt x="25746" y="0"/>
                    <a:pt x="25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31;p77"/>
            <p:cNvSpPr/>
            <p:nvPr/>
          </p:nvSpPr>
          <p:spPr>
            <a:xfrm>
              <a:off x="1347875" y="3702273"/>
              <a:ext cx="828016" cy="322301"/>
            </a:xfrm>
            <a:custGeom>
              <a:avLst/>
              <a:gdLst/>
              <a:ahLst/>
              <a:cxnLst/>
              <a:rect l="l" t="t" r="r" b="b"/>
              <a:pathLst>
                <a:path w="24658" h="9598" extrusionOk="0">
                  <a:moveTo>
                    <a:pt x="0" y="0"/>
                  </a:moveTo>
                  <a:lnTo>
                    <a:pt x="0" y="9259"/>
                  </a:lnTo>
                  <a:cubicBezTo>
                    <a:pt x="0" y="9452"/>
                    <a:pt x="145" y="9597"/>
                    <a:pt x="339" y="9597"/>
                  </a:cubicBezTo>
                  <a:lnTo>
                    <a:pt x="24319" y="9597"/>
                  </a:lnTo>
                  <a:cubicBezTo>
                    <a:pt x="24512" y="9597"/>
                    <a:pt x="24657" y="9452"/>
                    <a:pt x="24657" y="9259"/>
                  </a:cubicBezTo>
                  <a:lnTo>
                    <a:pt x="24657" y="5041"/>
                  </a:lnTo>
                  <a:cubicBezTo>
                    <a:pt x="24343" y="4847"/>
                    <a:pt x="24005" y="4690"/>
                    <a:pt x="23642" y="4581"/>
                  </a:cubicBezTo>
                  <a:lnTo>
                    <a:pt x="23461" y="4533"/>
                  </a:lnTo>
                  <a:cubicBezTo>
                    <a:pt x="23246" y="4484"/>
                    <a:pt x="23039" y="4462"/>
                    <a:pt x="22839" y="4462"/>
                  </a:cubicBezTo>
                  <a:cubicBezTo>
                    <a:pt x="21153" y="4462"/>
                    <a:pt x="19985" y="6062"/>
                    <a:pt x="18807" y="7035"/>
                  </a:cubicBezTo>
                  <a:cubicBezTo>
                    <a:pt x="18771" y="7071"/>
                    <a:pt x="18735" y="7095"/>
                    <a:pt x="18686" y="7132"/>
                  </a:cubicBezTo>
                  <a:cubicBezTo>
                    <a:pt x="18214" y="7512"/>
                    <a:pt x="17734" y="7778"/>
                    <a:pt x="17214" y="7778"/>
                  </a:cubicBezTo>
                  <a:cubicBezTo>
                    <a:pt x="17056" y="7778"/>
                    <a:pt x="16895" y="7753"/>
                    <a:pt x="16728" y="7700"/>
                  </a:cubicBezTo>
                  <a:cubicBezTo>
                    <a:pt x="14746" y="7095"/>
                    <a:pt x="14734" y="3723"/>
                    <a:pt x="13441" y="2212"/>
                  </a:cubicBezTo>
                  <a:cubicBezTo>
                    <a:pt x="13404" y="2164"/>
                    <a:pt x="13368" y="2128"/>
                    <a:pt x="13332" y="2091"/>
                  </a:cubicBezTo>
                  <a:cubicBezTo>
                    <a:pt x="12969" y="1693"/>
                    <a:pt x="12450" y="1475"/>
                    <a:pt x="11906" y="1475"/>
                  </a:cubicBezTo>
                  <a:cubicBezTo>
                    <a:pt x="11895" y="1475"/>
                    <a:pt x="11884" y="1475"/>
                    <a:pt x="11873" y="1475"/>
                  </a:cubicBezTo>
                  <a:cubicBezTo>
                    <a:pt x="9019" y="1475"/>
                    <a:pt x="9265" y="6276"/>
                    <a:pt x="7651" y="6962"/>
                  </a:cubicBezTo>
                  <a:cubicBezTo>
                    <a:pt x="7603" y="6975"/>
                    <a:pt x="7554" y="6999"/>
                    <a:pt x="7506" y="7011"/>
                  </a:cubicBezTo>
                  <a:cubicBezTo>
                    <a:pt x="7422" y="7023"/>
                    <a:pt x="7337" y="7035"/>
                    <a:pt x="7252" y="7035"/>
                  </a:cubicBezTo>
                  <a:cubicBezTo>
                    <a:pt x="4847" y="7035"/>
                    <a:pt x="5173" y="4195"/>
                    <a:pt x="4073" y="2128"/>
                  </a:cubicBezTo>
                  <a:cubicBezTo>
                    <a:pt x="4037" y="2055"/>
                    <a:pt x="4001" y="1983"/>
                    <a:pt x="3965" y="1922"/>
                  </a:cubicBezTo>
                  <a:cubicBezTo>
                    <a:pt x="3324" y="834"/>
                    <a:pt x="22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32;p77"/>
            <p:cNvSpPr/>
            <p:nvPr/>
          </p:nvSpPr>
          <p:spPr>
            <a:xfrm>
              <a:off x="1347472" y="3756171"/>
              <a:ext cx="828419" cy="237545"/>
            </a:xfrm>
            <a:custGeom>
              <a:avLst/>
              <a:gdLst/>
              <a:ahLst/>
              <a:cxnLst/>
              <a:rect l="l" t="t" r="r" b="b"/>
              <a:pathLst>
                <a:path w="24670" h="7074" extrusionOk="0">
                  <a:moveTo>
                    <a:pt x="14563" y="1"/>
                  </a:moveTo>
                  <a:cubicBezTo>
                    <a:pt x="14109" y="1"/>
                    <a:pt x="13662" y="180"/>
                    <a:pt x="13332" y="499"/>
                  </a:cubicBezTo>
                  <a:cubicBezTo>
                    <a:pt x="12655" y="1115"/>
                    <a:pt x="12244" y="2203"/>
                    <a:pt x="11833" y="3266"/>
                  </a:cubicBezTo>
                  <a:cubicBezTo>
                    <a:pt x="11217" y="4826"/>
                    <a:pt x="10649" y="6300"/>
                    <a:pt x="9355" y="6337"/>
                  </a:cubicBezTo>
                  <a:cubicBezTo>
                    <a:pt x="9324" y="6337"/>
                    <a:pt x="9293" y="6338"/>
                    <a:pt x="9263" y="6338"/>
                  </a:cubicBezTo>
                  <a:cubicBezTo>
                    <a:pt x="8420" y="6338"/>
                    <a:pt x="8025" y="6011"/>
                    <a:pt x="7651" y="5370"/>
                  </a:cubicBezTo>
                  <a:cubicBezTo>
                    <a:pt x="7494" y="5092"/>
                    <a:pt x="7337" y="4753"/>
                    <a:pt x="7156" y="4366"/>
                  </a:cubicBezTo>
                  <a:cubicBezTo>
                    <a:pt x="6769" y="3472"/>
                    <a:pt x="6309" y="2626"/>
                    <a:pt x="5790" y="1804"/>
                  </a:cubicBezTo>
                  <a:cubicBezTo>
                    <a:pt x="5355" y="1127"/>
                    <a:pt x="4714" y="607"/>
                    <a:pt x="3965" y="329"/>
                  </a:cubicBezTo>
                  <a:cubicBezTo>
                    <a:pt x="3385" y="111"/>
                    <a:pt x="2780" y="34"/>
                    <a:pt x="2215" y="34"/>
                  </a:cubicBezTo>
                  <a:cubicBezTo>
                    <a:pt x="1247" y="34"/>
                    <a:pt x="397" y="260"/>
                    <a:pt x="0" y="390"/>
                  </a:cubicBezTo>
                  <a:lnTo>
                    <a:pt x="0" y="535"/>
                  </a:lnTo>
                  <a:cubicBezTo>
                    <a:pt x="361" y="422"/>
                    <a:pt x="1225" y="179"/>
                    <a:pt x="2213" y="179"/>
                  </a:cubicBezTo>
                  <a:cubicBezTo>
                    <a:pt x="2816" y="179"/>
                    <a:pt x="3465" y="269"/>
                    <a:pt x="4073" y="535"/>
                  </a:cubicBezTo>
                  <a:cubicBezTo>
                    <a:pt x="4726" y="813"/>
                    <a:pt x="5282" y="1284"/>
                    <a:pt x="5657" y="1889"/>
                  </a:cubicBezTo>
                  <a:cubicBezTo>
                    <a:pt x="6176" y="2698"/>
                    <a:pt x="6636" y="3544"/>
                    <a:pt x="7023" y="4427"/>
                  </a:cubicBezTo>
                  <a:cubicBezTo>
                    <a:pt x="7204" y="4801"/>
                    <a:pt x="7349" y="5128"/>
                    <a:pt x="7506" y="5406"/>
                  </a:cubicBezTo>
                  <a:cubicBezTo>
                    <a:pt x="7893" y="6109"/>
                    <a:pt x="8336" y="6483"/>
                    <a:pt x="9278" y="6483"/>
                  </a:cubicBezTo>
                  <a:cubicBezTo>
                    <a:pt x="9307" y="6483"/>
                    <a:pt x="9337" y="6482"/>
                    <a:pt x="9367" y="6482"/>
                  </a:cubicBezTo>
                  <a:cubicBezTo>
                    <a:pt x="10757" y="6445"/>
                    <a:pt x="11362" y="4850"/>
                    <a:pt x="11966" y="3315"/>
                  </a:cubicBezTo>
                  <a:cubicBezTo>
                    <a:pt x="12377" y="2275"/>
                    <a:pt x="12788" y="1200"/>
                    <a:pt x="13429" y="607"/>
                  </a:cubicBezTo>
                  <a:cubicBezTo>
                    <a:pt x="13732" y="315"/>
                    <a:pt x="14138" y="147"/>
                    <a:pt x="14557" y="147"/>
                  </a:cubicBezTo>
                  <a:cubicBezTo>
                    <a:pt x="14572" y="147"/>
                    <a:pt x="14586" y="148"/>
                    <a:pt x="14601" y="148"/>
                  </a:cubicBezTo>
                  <a:lnTo>
                    <a:pt x="14649" y="148"/>
                  </a:lnTo>
                  <a:cubicBezTo>
                    <a:pt x="16184" y="184"/>
                    <a:pt x="17018" y="2009"/>
                    <a:pt x="17816" y="3774"/>
                  </a:cubicBezTo>
                  <a:cubicBezTo>
                    <a:pt x="18106" y="4391"/>
                    <a:pt x="18384" y="5007"/>
                    <a:pt x="18686" y="5527"/>
                  </a:cubicBezTo>
                  <a:cubicBezTo>
                    <a:pt x="19194" y="6373"/>
                    <a:pt x="19750" y="6989"/>
                    <a:pt x="20499" y="7062"/>
                  </a:cubicBezTo>
                  <a:cubicBezTo>
                    <a:pt x="20572" y="7074"/>
                    <a:pt x="20632" y="7074"/>
                    <a:pt x="20693" y="7074"/>
                  </a:cubicBezTo>
                  <a:cubicBezTo>
                    <a:pt x="21853" y="7074"/>
                    <a:pt x="22252" y="5962"/>
                    <a:pt x="22639" y="4874"/>
                  </a:cubicBezTo>
                  <a:cubicBezTo>
                    <a:pt x="22893" y="4149"/>
                    <a:pt x="23158" y="3412"/>
                    <a:pt x="23654" y="2976"/>
                  </a:cubicBezTo>
                  <a:cubicBezTo>
                    <a:pt x="23932" y="2723"/>
                    <a:pt x="24295" y="2590"/>
                    <a:pt x="24669" y="2590"/>
                  </a:cubicBezTo>
                  <a:lnTo>
                    <a:pt x="24657" y="2445"/>
                  </a:lnTo>
                  <a:cubicBezTo>
                    <a:pt x="24210" y="2445"/>
                    <a:pt x="23775" y="2614"/>
                    <a:pt x="23461" y="2940"/>
                  </a:cubicBezTo>
                  <a:cubicBezTo>
                    <a:pt x="22989" y="3399"/>
                    <a:pt x="22735" y="4125"/>
                    <a:pt x="22482" y="4838"/>
                  </a:cubicBezTo>
                  <a:cubicBezTo>
                    <a:pt x="22102" y="5920"/>
                    <a:pt x="21733" y="6936"/>
                    <a:pt x="20664" y="6936"/>
                  </a:cubicBezTo>
                  <a:cubicBezTo>
                    <a:pt x="20611" y="6936"/>
                    <a:pt x="20556" y="6934"/>
                    <a:pt x="20499" y="6929"/>
                  </a:cubicBezTo>
                  <a:cubicBezTo>
                    <a:pt x="19798" y="6856"/>
                    <a:pt x="19279" y="6264"/>
                    <a:pt x="18807" y="5442"/>
                  </a:cubicBezTo>
                  <a:cubicBezTo>
                    <a:pt x="18505" y="4922"/>
                    <a:pt x="18239" y="4330"/>
                    <a:pt x="17949" y="3714"/>
                  </a:cubicBezTo>
                  <a:cubicBezTo>
                    <a:pt x="17127" y="1913"/>
                    <a:pt x="16281" y="39"/>
                    <a:pt x="14649" y="3"/>
                  </a:cubicBezTo>
                  <a:cubicBezTo>
                    <a:pt x="14621" y="2"/>
                    <a:pt x="14592" y="1"/>
                    <a:pt x="14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33;p77"/>
            <p:cNvSpPr/>
            <p:nvPr/>
          </p:nvSpPr>
          <p:spPr>
            <a:xfrm>
              <a:off x="1738322" y="4060281"/>
              <a:ext cx="461121" cy="81599"/>
            </a:xfrm>
            <a:custGeom>
              <a:avLst/>
              <a:gdLst/>
              <a:ahLst/>
              <a:cxnLst/>
              <a:rect l="l" t="t" r="r" b="b"/>
              <a:pathLst>
                <a:path w="13732" h="2430" extrusionOk="0">
                  <a:moveTo>
                    <a:pt x="424" y="0"/>
                  </a:moveTo>
                  <a:cubicBezTo>
                    <a:pt x="194" y="0"/>
                    <a:pt x="1" y="193"/>
                    <a:pt x="1" y="423"/>
                  </a:cubicBezTo>
                  <a:lnTo>
                    <a:pt x="1" y="2006"/>
                  </a:lnTo>
                  <a:cubicBezTo>
                    <a:pt x="1" y="2248"/>
                    <a:pt x="194" y="2430"/>
                    <a:pt x="424" y="2430"/>
                  </a:cubicBezTo>
                  <a:lnTo>
                    <a:pt x="13308" y="2430"/>
                  </a:lnTo>
                  <a:cubicBezTo>
                    <a:pt x="13538" y="2430"/>
                    <a:pt x="13731" y="2248"/>
                    <a:pt x="13731" y="2006"/>
                  </a:cubicBezTo>
                  <a:lnTo>
                    <a:pt x="13731" y="423"/>
                  </a:lnTo>
                  <a:cubicBezTo>
                    <a:pt x="13731" y="193"/>
                    <a:pt x="13538" y="0"/>
                    <a:pt x="13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4;p77"/>
            <p:cNvSpPr/>
            <p:nvPr/>
          </p:nvSpPr>
          <p:spPr>
            <a:xfrm>
              <a:off x="1738322" y="4158908"/>
              <a:ext cx="461121" cy="81599"/>
            </a:xfrm>
            <a:custGeom>
              <a:avLst/>
              <a:gdLst/>
              <a:ahLst/>
              <a:cxnLst/>
              <a:rect l="l" t="t" r="r" b="b"/>
              <a:pathLst>
                <a:path w="13732" h="2430" extrusionOk="0">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35;p77"/>
            <p:cNvSpPr/>
            <p:nvPr/>
          </p:nvSpPr>
          <p:spPr>
            <a:xfrm>
              <a:off x="885564" y="3672252"/>
              <a:ext cx="427809" cy="180224"/>
            </a:xfrm>
            <a:custGeom>
              <a:avLst/>
              <a:gdLst/>
              <a:ahLst/>
              <a:cxnLst/>
              <a:rect l="l" t="t" r="r" b="b"/>
              <a:pathLst>
                <a:path w="12740" h="5367" extrusionOk="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36;p77"/>
            <p:cNvSpPr/>
            <p:nvPr/>
          </p:nvSpPr>
          <p:spPr>
            <a:xfrm>
              <a:off x="1227722" y="3717687"/>
              <a:ext cx="29651" cy="119780"/>
            </a:xfrm>
            <a:custGeom>
              <a:avLst/>
              <a:gdLst/>
              <a:ahLst/>
              <a:cxnLst/>
              <a:rect l="l" t="t" r="r" b="b"/>
              <a:pathLst>
                <a:path w="883" h="3567" extrusionOk="0">
                  <a:moveTo>
                    <a:pt x="133" y="1"/>
                  </a:moveTo>
                  <a:cubicBezTo>
                    <a:pt x="61" y="1"/>
                    <a:pt x="1" y="49"/>
                    <a:pt x="1" y="122"/>
                  </a:cubicBezTo>
                  <a:lnTo>
                    <a:pt x="1" y="3433"/>
                  </a:lnTo>
                  <a:cubicBezTo>
                    <a:pt x="1" y="3506"/>
                    <a:pt x="61" y="3566"/>
                    <a:pt x="133" y="3566"/>
                  </a:cubicBezTo>
                  <a:lnTo>
                    <a:pt x="762" y="3566"/>
                  </a:lnTo>
                  <a:cubicBezTo>
                    <a:pt x="822" y="3566"/>
                    <a:pt x="883" y="3506"/>
                    <a:pt x="883" y="3433"/>
                  </a:cubicBezTo>
                  <a:lnTo>
                    <a:pt x="883" y="122"/>
                  </a:lnTo>
                  <a:cubicBezTo>
                    <a:pt x="883" y="49"/>
                    <a:pt x="822"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37;p77"/>
            <p:cNvSpPr/>
            <p:nvPr/>
          </p:nvSpPr>
          <p:spPr>
            <a:xfrm>
              <a:off x="1268321" y="3689681"/>
              <a:ext cx="29651" cy="147786"/>
            </a:xfrm>
            <a:custGeom>
              <a:avLst/>
              <a:gdLst/>
              <a:ahLst/>
              <a:cxnLst/>
              <a:rect l="l" t="t" r="r" b="b"/>
              <a:pathLst>
                <a:path w="883" h="4401" extrusionOk="0">
                  <a:moveTo>
                    <a:pt x="145" y="1"/>
                  </a:moveTo>
                  <a:cubicBezTo>
                    <a:pt x="73" y="1"/>
                    <a:pt x="0" y="61"/>
                    <a:pt x="0" y="134"/>
                  </a:cubicBezTo>
                  <a:lnTo>
                    <a:pt x="0" y="4255"/>
                  </a:lnTo>
                  <a:cubicBezTo>
                    <a:pt x="0" y="4328"/>
                    <a:pt x="73"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38;p77"/>
            <p:cNvSpPr/>
            <p:nvPr/>
          </p:nvSpPr>
          <p:spPr>
            <a:xfrm>
              <a:off x="902590" y="3689681"/>
              <a:ext cx="29685" cy="147786"/>
            </a:xfrm>
            <a:custGeom>
              <a:avLst/>
              <a:gdLst/>
              <a:ahLst/>
              <a:cxnLst/>
              <a:rect l="l" t="t" r="r" b="b"/>
              <a:pathLst>
                <a:path w="884" h="4401" extrusionOk="0">
                  <a:moveTo>
                    <a:pt x="134" y="1"/>
                  </a:moveTo>
                  <a:cubicBezTo>
                    <a:pt x="61" y="1"/>
                    <a:pt x="1" y="61"/>
                    <a:pt x="1" y="134"/>
                  </a:cubicBezTo>
                  <a:lnTo>
                    <a:pt x="1" y="4255"/>
                  </a:lnTo>
                  <a:cubicBezTo>
                    <a:pt x="1" y="4328"/>
                    <a:pt x="61" y="4400"/>
                    <a:pt x="134" y="4400"/>
                  </a:cubicBezTo>
                  <a:lnTo>
                    <a:pt x="738" y="4400"/>
                  </a:lnTo>
                  <a:cubicBezTo>
                    <a:pt x="811" y="4400"/>
                    <a:pt x="883" y="4328"/>
                    <a:pt x="883" y="4255"/>
                  </a:cubicBezTo>
                  <a:lnTo>
                    <a:pt x="883" y="134"/>
                  </a:lnTo>
                  <a:cubicBezTo>
                    <a:pt x="883" y="61"/>
                    <a:pt x="811" y="1"/>
                    <a:pt x="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39;p77"/>
            <p:cNvSpPr/>
            <p:nvPr/>
          </p:nvSpPr>
          <p:spPr>
            <a:xfrm>
              <a:off x="943189" y="3724605"/>
              <a:ext cx="29651" cy="112862"/>
            </a:xfrm>
            <a:custGeom>
              <a:avLst/>
              <a:gdLst/>
              <a:ahLst/>
              <a:cxnLst/>
              <a:rect l="l" t="t" r="r" b="b"/>
              <a:pathLst>
                <a:path w="883" h="3361" extrusionOk="0">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40;p77"/>
            <p:cNvSpPr/>
            <p:nvPr/>
          </p:nvSpPr>
          <p:spPr>
            <a:xfrm>
              <a:off x="983789" y="3689681"/>
              <a:ext cx="29651" cy="147786"/>
            </a:xfrm>
            <a:custGeom>
              <a:avLst/>
              <a:gdLst/>
              <a:ahLst/>
              <a:cxnLst/>
              <a:rect l="l" t="t" r="r" b="b"/>
              <a:pathLst>
                <a:path w="883" h="4401" extrusionOk="0">
                  <a:moveTo>
                    <a:pt x="145" y="1"/>
                  </a:moveTo>
                  <a:cubicBezTo>
                    <a:pt x="61" y="1"/>
                    <a:pt x="0" y="61"/>
                    <a:pt x="0" y="134"/>
                  </a:cubicBezTo>
                  <a:lnTo>
                    <a:pt x="0" y="4255"/>
                  </a:lnTo>
                  <a:cubicBezTo>
                    <a:pt x="0" y="4328"/>
                    <a:pt x="61"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41;p77"/>
            <p:cNvSpPr/>
            <p:nvPr/>
          </p:nvSpPr>
          <p:spPr>
            <a:xfrm>
              <a:off x="1024388" y="3755835"/>
              <a:ext cx="29651" cy="81633"/>
            </a:xfrm>
            <a:custGeom>
              <a:avLst/>
              <a:gdLst/>
              <a:ahLst/>
              <a:cxnLst/>
              <a:rect l="l" t="t" r="r" b="b"/>
              <a:pathLst>
                <a:path w="883" h="2431" extrusionOk="0">
                  <a:moveTo>
                    <a:pt x="109" y="1"/>
                  </a:moveTo>
                  <a:cubicBezTo>
                    <a:pt x="48" y="1"/>
                    <a:pt x="0" y="49"/>
                    <a:pt x="0" y="98"/>
                  </a:cubicBezTo>
                  <a:lnTo>
                    <a:pt x="0" y="2322"/>
                  </a:lnTo>
                  <a:cubicBezTo>
                    <a:pt x="0" y="2382"/>
                    <a:pt x="48" y="2430"/>
                    <a:pt x="109" y="2430"/>
                  </a:cubicBezTo>
                  <a:lnTo>
                    <a:pt x="786" y="2430"/>
                  </a:lnTo>
                  <a:cubicBezTo>
                    <a:pt x="834" y="2430"/>
                    <a:pt x="882" y="2382"/>
                    <a:pt x="882" y="2322"/>
                  </a:cubicBezTo>
                  <a:lnTo>
                    <a:pt x="882" y="98"/>
                  </a:lnTo>
                  <a:cubicBezTo>
                    <a:pt x="882" y="49"/>
                    <a:pt x="834" y="1"/>
                    <a:pt x="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42;p77"/>
            <p:cNvSpPr/>
            <p:nvPr/>
          </p:nvSpPr>
          <p:spPr>
            <a:xfrm>
              <a:off x="1064954" y="3689681"/>
              <a:ext cx="29685" cy="147786"/>
            </a:xfrm>
            <a:custGeom>
              <a:avLst/>
              <a:gdLst/>
              <a:ahLst/>
              <a:cxnLst/>
              <a:rect l="l" t="t" r="r" b="b"/>
              <a:pathLst>
                <a:path w="884" h="4401" extrusionOk="0">
                  <a:moveTo>
                    <a:pt x="146" y="1"/>
                  </a:moveTo>
                  <a:cubicBezTo>
                    <a:pt x="73" y="1"/>
                    <a:pt x="1" y="61"/>
                    <a:pt x="1" y="134"/>
                  </a:cubicBezTo>
                  <a:lnTo>
                    <a:pt x="1" y="4255"/>
                  </a:lnTo>
                  <a:cubicBezTo>
                    <a:pt x="1" y="4328"/>
                    <a:pt x="73" y="4400"/>
                    <a:pt x="146" y="4400"/>
                  </a:cubicBezTo>
                  <a:lnTo>
                    <a:pt x="750" y="4400"/>
                  </a:lnTo>
                  <a:cubicBezTo>
                    <a:pt x="823" y="4400"/>
                    <a:pt x="883" y="4328"/>
                    <a:pt x="883" y="4255"/>
                  </a:cubicBezTo>
                  <a:lnTo>
                    <a:pt x="883" y="134"/>
                  </a:lnTo>
                  <a:cubicBezTo>
                    <a:pt x="883" y="61"/>
                    <a:pt x="823"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43;p77"/>
            <p:cNvSpPr/>
            <p:nvPr/>
          </p:nvSpPr>
          <p:spPr>
            <a:xfrm>
              <a:off x="1105957" y="3717687"/>
              <a:ext cx="29248" cy="119780"/>
            </a:xfrm>
            <a:custGeom>
              <a:avLst/>
              <a:gdLst/>
              <a:ahLst/>
              <a:cxnLst/>
              <a:rect l="l" t="t" r="r" b="b"/>
              <a:pathLst>
                <a:path w="871" h="3567" extrusionOk="0">
                  <a:moveTo>
                    <a:pt x="121" y="1"/>
                  </a:moveTo>
                  <a:cubicBezTo>
                    <a:pt x="49" y="1"/>
                    <a:pt x="0" y="49"/>
                    <a:pt x="0" y="122"/>
                  </a:cubicBezTo>
                  <a:lnTo>
                    <a:pt x="0" y="3433"/>
                  </a:lnTo>
                  <a:cubicBezTo>
                    <a:pt x="0" y="3506"/>
                    <a:pt x="49" y="3566"/>
                    <a:pt x="121" y="3566"/>
                  </a:cubicBezTo>
                  <a:lnTo>
                    <a:pt x="750" y="3566"/>
                  </a:lnTo>
                  <a:cubicBezTo>
                    <a:pt x="822" y="3566"/>
                    <a:pt x="871" y="3506"/>
                    <a:pt x="871" y="3433"/>
                  </a:cubicBezTo>
                  <a:lnTo>
                    <a:pt x="871" y="122"/>
                  </a:lnTo>
                  <a:cubicBezTo>
                    <a:pt x="871" y="49"/>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44;p77"/>
            <p:cNvSpPr/>
            <p:nvPr/>
          </p:nvSpPr>
          <p:spPr>
            <a:xfrm>
              <a:off x="1146556" y="3689681"/>
              <a:ext cx="29651" cy="147786"/>
            </a:xfrm>
            <a:custGeom>
              <a:avLst/>
              <a:gdLst/>
              <a:ahLst/>
              <a:cxnLst/>
              <a:rect l="l" t="t" r="r" b="b"/>
              <a:pathLst>
                <a:path w="883" h="4401" extrusionOk="0">
                  <a:moveTo>
                    <a:pt x="133" y="1"/>
                  </a:moveTo>
                  <a:cubicBezTo>
                    <a:pt x="61" y="1"/>
                    <a:pt x="0" y="61"/>
                    <a:pt x="0" y="134"/>
                  </a:cubicBezTo>
                  <a:lnTo>
                    <a:pt x="0" y="4255"/>
                  </a:lnTo>
                  <a:cubicBezTo>
                    <a:pt x="0" y="4328"/>
                    <a:pt x="61" y="4400"/>
                    <a:pt x="133" y="4400"/>
                  </a:cubicBezTo>
                  <a:lnTo>
                    <a:pt x="737" y="4400"/>
                  </a:lnTo>
                  <a:cubicBezTo>
                    <a:pt x="810" y="4400"/>
                    <a:pt x="882" y="4328"/>
                    <a:pt x="882" y="4255"/>
                  </a:cubicBezTo>
                  <a:lnTo>
                    <a:pt x="882" y="134"/>
                  </a:lnTo>
                  <a:cubicBezTo>
                    <a:pt x="882" y="61"/>
                    <a:pt x="810" y="1"/>
                    <a:pt x="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45;p77"/>
            <p:cNvSpPr/>
            <p:nvPr/>
          </p:nvSpPr>
          <p:spPr>
            <a:xfrm>
              <a:off x="1187122" y="3724605"/>
              <a:ext cx="29685" cy="112862"/>
            </a:xfrm>
            <a:custGeom>
              <a:avLst/>
              <a:gdLst/>
              <a:ahLst/>
              <a:cxnLst/>
              <a:rect l="l" t="t" r="r" b="b"/>
              <a:pathLst>
                <a:path w="884" h="3361" extrusionOk="0">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46;p77"/>
            <p:cNvSpPr/>
            <p:nvPr/>
          </p:nvSpPr>
          <p:spPr>
            <a:xfrm>
              <a:off x="885564" y="3866250"/>
              <a:ext cx="427809" cy="180257"/>
            </a:xfrm>
            <a:custGeom>
              <a:avLst/>
              <a:gdLst/>
              <a:ahLst/>
              <a:cxnLst/>
              <a:rect l="l" t="t" r="r" b="b"/>
              <a:pathLst>
                <a:path w="12740" h="5368" extrusionOk="0">
                  <a:moveTo>
                    <a:pt x="496" y="1"/>
                  </a:moveTo>
                  <a:cubicBezTo>
                    <a:pt x="218" y="1"/>
                    <a:pt x="0" y="230"/>
                    <a:pt x="0" y="496"/>
                  </a:cubicBezTo>
                  <a:lnTo>
                    <a:pt x="0" y="4872"/>
                  </a:lnTo>
                  <a:cubicBezTo>
                    <a:pt x="0" y="5150"/>
                    <a:pt x="218" y="5367"/>
                    <a:pt x="496" y="5367"/>
                  </a:cubicBezTo>
                  <a:lnTo>
                    <a:pt x="12244" y="5367"/>
                  </a:lnTo>
                  <a:cubicBezTo>
                    <a:pt x="12522" y="5367"/>
                    <a:pt x="12740" y="5150"/>
                    <a:pt x="12740" y="4872"/>
                  </a:cubicBezTo>
                  <a:lnTo>
                    <a:pt x="12740" y="496"/>
                  </a:lnTo>
                  <a:cubicBezTo>
                    <a:pt x="12740" y="230"/>
                    <a:pt x="12522" y="1"/>
                    <a:pt x="12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47;p77"/>
            <p:cNvSpPr/>
            <p:nvPr/>
          </p:nvSpPr>
          <p:spPr>
            <a:xfrm>
              <a:off x="885564" y="4060281"/>
              <a:ext cx="427809" cy="180224"/>
            </a:xfrm>
            <a:custGeom>
              <a:avLst/>
              <a:gdLst/>
              <a:ahLst/>
              <a:cxnLst/>
              <a:rect l="l" t="t" r="r" b="b"/>
              <a:pathLst>
                <a:path w="12740" h="5367" extrusionOk="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48;p77"/>
            <p:cNvSpPr/>
            <p:nvPr/>
          </p:nvSpPr>
          <p:spPr>
            <a:xfrm>
              <a:off x="897317" y="3889790"/>
              <a:ext cx="404706" cy="136469"/>
            </a:xfrm>
            <a:custGeom>
              <a:avLst/>
              <a:gdLst/>
              <a:ahLst/>
              <a:cxnLst/>
              <a:rect l="l" t="t" r="r" b="b"/>
              <a:pathLst>
                <a:path w="12052" h="4064" extrusionOk="0">
                  <a:moveTo>
                    <a:pt x="11749" y="1"/>
                  </a:moveTo>
                  <a:lnTo>
                    <a:pt x="11749" y="13"/>
                  </a:lnTo>
                  <a:cubicBezTo>
                    <a:pt x="11616" y="13"/>
                    <a:pt x="11507" y="109"/>
                    <a:pt x="11507" y="242"/>
                  </a:cubicBezTo>
                  <a:cubicBezTo>
                    <a:pt x="11507" y="291"/>
                    <a:pt x="11520" y="327"/>
                    <a:pt x="11544" y="363"/>
                  </a:cubicBezTo>
                  <a:lnTo>
                    <a:pt x="9598" y="2563"/>
                  </a:lnTo>
                  <a:cubicBezTo>
                    <a:pt x="9574" y="2551"/>
                    <a:pt x="9537" y="2539"/>
                    <a:pt x="9513" y="2539"/>
                  </a:cubicBezTo>
                  <a:cubicBezTo>
                    <a:pt x="9477" y="2539"/>
                    <a:pt x="9441" y="2551"/>
                    <a:pt x="9416" y="2563"/>
                  </a:cubicBezTo>
                  <a:lnTo>
                    <a:pt x="7313" y="496"/>
                  </a:lnTo>
                  <a:cubicBezTo>
                    <a:pt x="7393" y="344"/>
                    <a:pt x="7212" y="235"/>
                    <a:pt x="7057" y="235"/>
                  </a:cubicBezTo>
                  <a:cubicBezTo>
                    <a:pt x="6953" y="235"/>
                    <a:pt x="6861" y="283"/>
                    <a:pt x="6866" y="399"/>
                  </a:cubicBezTo>
                  <a:cubicBezTo>
                    <a:pt x="6866" y="436"/>
                    <a:pt x="6866" y="472"/>
                    <a:pt x="6890" y="508"/>
                  </a:cubicBezTo>
                  <a:lnTo>
                    <a:pt x="4195" y="3409"/>
                  </a:lnTo>
                  <a:cubicBezTo>
                    <a:pt x="4147" y="3385"/>
                    <a:pt x="4098" y="3373"/>
                    <a:pt x="4050" y="3373"/>
                  </a:cubicBezTo>
                  <a:cubicBezTo>
                    <a:pt x="4014" y="3373"/>
                    <a:pt x="3977" y="3385"/>
                    <a:pt x="3941" y="3397"/>
                  </a:cubicBezTo>
                  <a:lnTo>
                    <a:pt x="2467" y="1475"/>
                  </a:lnTo>
                  <a:cubicBezTo>
                    <a:pt x="2491" y="1439"/>
                    <a:pt x="2503" y="1391"/>
                    <a:pt x="2503" y="1342"/>
                  </a:cubicBezTo>
                  <a:cubicBezTo>
                    <a:pt x="2491" y="1191"/>
                    <a:pt x="2379" y="1116"/>
                    <a:pt x="2267" y="1116"/>
                  </a:cubicBezTo>
                  <a:cubicBezTo>
                    <a:pt x="2155" y="1116"/>
                    <a:pt x="2043" y="1191"/>
                    <a:pt x="2031" y="1342"/>
                  </a:cubicBezTo>
                  <a:cubicBezTo>
                    <a:pt x="2031" y="1378"/>
                    <a:pt x="2043" y="1427"/>
                    <a:pt x="2056" y="1463"/>
                  </a:cubicBezTo>
                  <a:lnTo>
                    <a:pt x="412" y="3602"/>
                  </a:lnTo>
                  <a:cubicBezTo>
                    <a:pt x="388" y="3590"/>
                    <a:pt x="351" y="3590"/>
                    <a:pt x="327" y="3590"/>
                  </a:cubicBezTo>
                  <a:cubicBezTo>
                    <a:pt x="110" y="3590"/>
                    <a:pt x="1" y="3844"/>
                    <a:pt x="158" y="3989"/>
                  </a:cubicBezTo>
                  <a:cubicBezTo>
                    <a:pt x="205" y="4041"/>
                    <a:pt x="266" y="4064"/>
                    <a:pt x="326" y="4064"/>
                  </a:cubicBezTo>
                  <a:cubicBezTo>
                    <a:pt x="448" y="4064"/>
                    <a:pt x="569" y="3966"/>
                    <a:pt x="569" y="3820"/>
                  </a:cubicBezTo>
                  <a:cubicBezTo>
                    <a:pt x="569" y="3772"/>
                    <a:pt x="545" y="3735"/>
                    <a:pt x="533" y="3699"/>
                  </a:cubicBezTo>
                  <a:lnTo>
                    <a:pt x="2176" y="1560"/>
                  </a:lnTo>
                  <a:cubicBezTo>
                    <a:pt x="2201" y="1572"/>
                    <a:pt x="2237" y="1584"/>
                    <a:pt x="2273" y="1584"/>
                  </a:cubicBezTo>
                  <a:cubicBezTo>
                    <a:pt x="2297" y="1584"/>
                    <a:pt x="2321" y="1572"/>
                    <a:pt x="2346" y="1572"/>
                  </a:cubicBezTo>
                  <a:lnTo>
                    <a:pt x="3832" y="3518"/>
                  </a:lnTo>
                  <a:cubicBezTo>
                    <a:pt x="3820" y="3542"/>
                    <a:pt x="3808" y="3578"/>
                    <a:pt x="3820" y="3615"/>
                  </a:cubicBezTo>
                  <a:cubicBezTo>
                    <a:pt x="3814" y="3772"/>
                    <a:pt x="3932" y="3850"/>
                    <a:pt x="4051" y="3850"/>
                  </a:cubicBezTo>
                  <a:cubicBezTo>
                    <a:pt x="4171" y="3850"/>
                    <a:pt x="4292" y="3772"/>
                    <a:pt x="4292" y="3615"/>
                  </a:cubicBezTo>
                  <a:cubicBezTo>
                    <a:pt x="4292" y="3590"/>
                    <a:pt x="4292" y="3566"/>
                    <a:pt x="4280" y="3542"/>
                  </a:cubicBezTo>
                  <a:lnTo>
                    <a:pt x="6987" y="617"/>
                  </a:lnTo>
                  <a:cubicBezTo>
                    <a:pt x="7023" y="629"/>
                    <a:pt x="7060" y="641"/>
                    <a:pt x="7096" y="641"/>
                  </a:cubicBezTo>
                  <a:cubicBezTo>
                    <a:pt x="7132" y="641"/>
                    <a:pt x="7180" y="629"/>
                    <a:pt x="7217" y="605"/>
                  </a:cubicBezTo>
                  <a:lnTo>
                    <a:pt x="9296" y="2660"/>
                  </a:lnTo>
                  <a:cubicBezTo>
                    <a:pt x="9284" y="2696"/>
                    <a:pt x="9271" y="2732"/>
                    <a:pt x="9271" y="2781"/>
                  </a:cubicBezTo>
                  <a:cubicBezTo>
                    <a:pt x="9284" y="2926"/>
                    <a:pt x="9395" y="2998"/>
                    <a:pt x="9507" y="2998"/>
                  </a:cubicBezTo>
                  <a:cubicBezTo>
                    <a:pt x="9619" y="2998"/>
                    <a:pt x="9731" y="2926"/>
                    <a:pt x="9743" y="2781"/>
                  </a:cubicBezTo>
                  <a:cubicBezTo>
                    <a:pt x="9743" y="2732"/>
                    <a:pt x="9731" y="2696"/>
                    <a:pt x="9707" y="2660"/>
                  </a:cubicBezTo>
                  <a:lnTo>
                    <a:pt x="11653" y="460"/>
                  </a:lnTo>
                  <a:cubicBezTo>
                    <a:pt x="11689" y="472"/>
                    <a:pt x="11713" y="484"/>
                    <a:pt x="11749" y="484"/>
                  </a:cubicBezTo>
                  <a:cubicBezTo>
                    <a:pt x="12051" y="460"/>
                    <a:pt x="12051" y="25"/>
                    <a:pt x="1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49;p77"/>
            <p:cNvSpPr/>
            <p:nvPr/>
          </p:nvSpPr>
          <p:spPr>
            <a:xfrm>
              <a:off x="901381" y="4074083"/>
              <a:ext cx="361690" cy="15044"/>
            </a:xfrm>
            <a:custGeom>
              <a:avLst/>
              <a:gdLst/>
              <a:ahLst/>
              <a:cxnLst/>
              <a:rect l="l" t="t" r="r" b="b"/>
              <a:pathLst>
                <a:path w="10771" h="448" extrusionOk="0">
                  <a:moveTo>
                    <a:pt x="218" y="0"/>
                  </a:moveTo>
                  <a:cubicBezTo>
                    <a:pt x="97" y="0"/>
                    <a:pt x="1" y="97"/>
                    <a:pt x="1" y="218"/>
                  </a:cubicBezTo>
                  <a:lnTo>
                    <a:pt x="1" y="242"/>
                  </a:lnTo>
                  <a:cubicBezTo>
                    <a:pt x="1" y="351"/>
                    <a:pt x="97" y="447"/>
                    <a:pt x="218" y="447"/>
                  </a:cubicBezTo>
                  <a:lnTo>
                    <a:pt x="10552" y="447"/>
                  </a:lnTo>
                  <a:cubicBezTo>
                    <a:pt x="10673" y="447"/>
                    <a:pt x="10770" y="351"/>
                    <a:pt x="10770" y="242"/>
                  </a:cubicBezTo>
                  <a:lnTo>
                    <a:pt x="10770" y="218"/>
                  </a:lnTo>
                  <a:cubicBezTo>
                    <a:pt x="10770" y="97"/>
                    <a:pt x="10673" y="0"/>
                    <a:pt x="10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0;p77"/>
            <p:cNvSpPr/>
            <p:nvPr/>
          </p:nvSpPr>
          <p:spPr>
            <a:xfrm>
              <a:off x="901381" y="4101250"/>
              <a:ext cx="325558" cy="15077"/>
            </a:xfrm>
            <a:custGeom>
              <a:avLst/>
              <a:gdLst/>
              <a:ahLst/>
              <a:cxnLst/>
              <a:rect l="l" t="t" r="r" b="b"/>
              <a:pathLst>
                <a:path w="9695" h="449" extrusionOk="0">
                  <a:moveTo>
                    <a:pt x="206" y="1"/>
                  </a:moveTo>
                  <a:cubicBezTo>
                    <a:pt x="85" y="1"/>
                    <a:pt x="1" y="85"/>
                    <a:pt x="1" y="206"/>
                  </a:cubicBezTo>
                  <a:lnTo>
                    <a:pt x="1" y="243"/>
                  </a:lnTo>
                  <a:cubicBezTo>
                    <a:pt x="1" y="363"/>
                    <a:pt x="85" y="448"/>
                    <a:pt x="206" y="448"/>
                  </a:cubicBezTo>
                  <a:lnTo>
                    <a:pt x="9489" y="448"/>
                  </a:lnTo>
                  <a:cubicBezTo>
                    <a:pt x="9598" y="448"/>
                    <a:pt x="9694" y="363"/>
                    <a:pt x="9694" y="243"/>
                  </a:cubicBezTo>
                  <a:lnTo>
                    <a:pt x="9694" y="206"/>
                  </a:lnTo>
                  <a:cubicBezTo>
                    <a:pt x="9694" y="85"/>
                    <a:pt x="9598" y="1"/>
                    <a:pt x="9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1;p77"/>
            <p:cNvSpPr/>
            <p:nvPr/>
          </p:nvSpPr>
          <p:spPr>
            <a:xfrm>
              <a:off x="901381" y="4128450"/>
              <a:ext cx="398595" cy="15447"/>
            </a:xfrm>
            <a:custGeom>
              <a:avLst/>
              <a:gdLst/>
              <a:ahLst/>
              <a:cxnLst/>
              <a:rect l="l" t="t" r="r" b="b"/>
              <a:pathLst>
                <a:path w="11870" h="460" extrusionOk="0">
                  <a:moveTo>
                    <a:pt x="218" y="1"/>
                  </a:moveTo>
                  <a:cubicBezTo>
                    <a:pt x="97" y="1"/>
                    <a:pt x="1" y="97"/>
                    <a:pt x="1" y="230"/>
                  </a:cubicBezTo>
                  <a:cubicBezTo>
                    <a:pt x="1" y="351"/>
                    <a:pt x="97" y="460"/>
                    <a:pt x="218" y="460"/>
                  </a:cubicBezTo>
                  <a:lnTo>
                    <a:pt x="11640" y="460"/>
                  </a:lnTo>
                  <a:cubicBezTo>
                    <a:pt x="11761" y="460"/>
                    <a:pt x="11870" y="351"/>
                    <a:pt x="11870" y="230"/>
                  </a:cubicBezTo>
                  <a:cubicBezTo>
                    <a:pt x="11870" y="97"/>
                    <a:pt x="11761" y="1"/>
                    <a:pt x="11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52;p77"/>
            <p:cNvSpPr/>
            <p:nvPr/>
          </p:nvSpPr>
          <p:spPr>
            <a:xfrm>
              <a:off x="901381" y="4155651"/>
              <a:ext cx="289426" cy="15044"/>
            </a:xfrm>
            <a:custGeom>
              <a:avLst/>
              <a:gdLst/>
              <a:ahLst/>
              <a:cxnLst/>
              <a:rect l="l" t="t" r="r" b="b"/>
              <a:pathLst>
                <a:path w="8619" h="448" extrusionOk="0">
                  <a:moveTo>
                    <a:pt x="194" y="0"/>
                  </a:moveTo>
                  <a:cubicBezTo>
                    <a:pt x="85" y="0"/>
                    <a:pt x="1" y="85"/>
                    <a:pt x="1" y="194"/>
                  </a:cubicBezTo>
                  <a:lnTo>
                    <a:pt x="1" y="254"/>
                  </a:lnTo>
                  <a:cubicBezTo>
                    <a:pt x="1" y="363"/>
                    <a:pt x="85" y="448"/>
                    <a:pt x="194" y="448"/>
                  </a:cubicBezTo>
                  <a:lnTo>
                    <a:pt x="8425" y="448"/>
                  </a:lnTo>
                  <a:cubicBezTo>
                    <a:pt x="8534" y="448"/>
                    <a:pt x="8619" y="363"/>
                    <a:pt x="8619" y="254"/>
                  </a:cubicBezTo>
                  <a:lnTo>
                    <a:pt x="8619" y="194"/>
                  </a:lnTo>
                  <a:cubicBezTo>
                    <a:pt x="8619" y="85"/>
                    <a:pt x="8534" y="0"/>
                    <a:pt x="8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53;p77"/>
            <p:cNvSpPr/>
            <p:nvPr/>
          </p:nvSpPr>
          <p:spPr>
            <a:xfrm>
              <a:off x="901381" y="4182852"/>
              <a:ext cx="365720" cy="15044"/>
            </a:xfrm>
            <a:custGeom>
              <a:avLst/>
              <a:gdLst/>
              <a:ahLst/>
              <a:cxnLst/>
              <a:rect l="l" t="t" r="r" b="b"/>
              <a:pathLst>
                <a:path w="10891" h="448" extrusionOk="0">
                  <a:moveTo>
                    <a:pt x="218" y="0"/>
                  </a:moveTo>
                  <a:cubicBezTo>
                    <a:pt x="97" y="0"/>
                    <a:pt x="1" y="97"/>
                    <a:pt x="1" y="218"/>
                  </a:cubicBezTo>
                  <a:lnTo>
                    <a:pt x="1" y="230"/>
                  </a:lnTo>
                  <a:cubicBezTo>
                    <a:pt x="1" y="351"/>
                    <a:pt x="97" y="448"/>
                    <a:pt x="218" y="448"/>
                  </a:cubicBezTo>
                  <a:lnTo>
                    <a:pt x="10673" y="448"/>
                  </a:lnTo>
                  <a:cubicBezTo>
                    <a:pt x="10794" y="448"/>
                    <a:pt x="10891" y="351"/>
                    <a:pt x="10891" y="230"/>
                  </a:cubicBezTo>
                  <a:lnTo>
                    <a:pt x="10891" y="218"/>
                  </a:lnTo>
                  <a:cubicBezTo>
                    <a:pt x="10891" y="97"/>
                    <a:pt x="10794" y="0"/>
                    <a:pt x="10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54;p77"/>
            <p:cNvSpPr/>
            <p:nvPr/>
          </p:nvSpPr>
          <p:spPr>
            <a:xfrm>
              <a:off x="901381" y="4210052"/>
              <a:ext cx="398595" cy="15044"/>
            </a:xfrm>
            <a:custGeom>
              <a:avLst/>
              <a:gdLst/>
              <a:ahLst/>
              <a:cxnLst/>
              <a:rect l="l" t="t" r="r" b="b"/>
              <a:pathLst>
                <a:path w="11870" h="448" extrusionOk="0">
                  <a:moveTo>
                    <a:pt x="218" y="0"/>
                  </a:moveTo>
                  <a:cubicBezTo>
                    <a:pt x="97" y="0"/>
                    <a:pt x="1" y="97"/>
                    <a:pt x="1" y="218"/>
                  </a:cubicBezTo>
                  <a:cubicBezTo>
                    <a:pt x="1" y="351"/>
                    <a:pt x="97" y="447"/>
                    <a:pt x="218" y="447"/>
                  </a:cubicBezTo>
                  <a:lnTo>
                    <a:pt x="11640" y="447"/>
                  </a:lnTo>
                  <a:cubicBezTo>
                    <a:pt x="11761" y="447"/>
                    <a:pt x="11870" y="351"/>
                    <a:pt x="11870" y="218"/>
                  </a:cubicBezTo>
                  <a:cubicBezTo>
                    <a:pt x="11870" y="97"/>
                    <a:pt x="11761" y="0"/>
                    <a:pt x="11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55;p77"/>
            <p:cNvSpPr/>
            <p:nvPr/>
          </p:nvSpPr>
          <p:spPr>
            <a:xfrm>
              <a:off x="1298343" y="4060281"/>
              <a:ext cx="210681" cy="180459"/>
            </a:xfrm>
            <a:custGeom>
              <a:avLst/>
              <a:gdLst/>
              <a:ahLst/>
              <a:cxnLst/>
              <a:rect l="l" t="t" r="r" b="b"/>
              <a:pathLst>
                <a:path w="6274" h="5374" extrusionOk="0">
                  <a:moveTo>
                    <a:pt x="3590" y="0"/>
                  </a:moveTo>
                  <a:cubicBezTo>
                    <a:pt x="1197" y="0"/>
                    <a:pt x="1" y="2889"/>
                    <a:pt x="1693" y="4581"/>
                  </a:cubicBezTo>
                  <a:cubicBezTo>
                    <a:pt x="2240" y="5128"/>
                    <a:pt x="2913" y="5374"/>
                    <a:pt x="3573" y="5374"/>
                  </a:cubicBezTo>
                  <a:cubicBezTo>
                    <a:pt x="4952" y="5374"/>
                    <a:pt x="6274" y="4302"/>
                    <a:pt x="6274" y="2683"/>
                  </a:cubicBezTo>
                  <a:cubicBezTo>
                    <a:pt x="6274" y="2611"/>
                    <a:pt x="6274" y="2550"/>
                    <a:pt x="6262" y="2478"/>
                  </a:cubicBezTo>
                  <a:cubicBezTo>
                    <a:pt x="6165" y="1318"/>
                    <a:pt x="5343" y="351"/>
                    <a:pt x="4207" y="73"/>
                  </a:cubicBezTo>
                  <a:cubicBezTo>
                    <a:pt x="4001" y="24"/>
                    <a:pt x="3796" y="0"/>
                    <a:pt x="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56;p77"/>
            <p:cNvSpPr/>
            <p:nvPr/>
          </p:nvSpPr>
          <p:spPr>
            <a:xfrm>
              <a:off x="1418899" y="4062699"/>
              <a:ext cx="89726" cy="87711"/>
            </a:xfrm>
            <a:custGeom>
              <a:avLst/>
              <a:gdLst/>
              <a:ahLst/>
              <a:cxnLst/>
              <a:rect l="l" t="t" r="r" b="b"/>
              <a:pathLst>
                <a:path w="2672" h="2612" extrusionOk="0">
                  <a:moveTo>
                    <a:pt x="617" y="1"/>
                  </a:moveTo>
                  <a:lnTo>
                    <a:pt x="0" y="2611"/>
                  </a:lnTo>
                  <a:lnTo>
                    <a:pt x="0" y="2611"/>
                  </a:lnTo>
                  <a:lnTo>
                    <a:pt x="2672" y="2406"/>
                  </a:lnTo>
                  <a:cubicBezTo>
                    <a:pt x="2575" y="1246"/>
                    <a:pt x="1741" y="279"/>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57;p77"/>
            <p:cNvSpPr/>
            <p:nvPr/>
          </p:nvSpPr>
          <p:spPr>
            <a:xfrm>
              <a:off x="1530119" y="4062699"/>
              <a:ext cx="185093" cy="12223"/>
            </a:xfrm>
            <a:custGeom>
              <a:avLst/>
              <a:gdLst/>
              <a:ahLst/>
              <a:cxnLst/>
              <a:rect l="l" t="t" r="r" b="b"/>
              <a:pathLst>
                <a:path w="5512" h="364" extrusionOk="0">
                  <a:moveTo>
                    <a:pt x="169" y="1"/>
                  </a:moveTo>
                  <a:cubicBezTo>
                    <a:pt x="73" y="1"/>
                    <a:pt x="0" y="85"/>
                    <a:pt x="0" y="182"/>
                  </a:cubicBezTo>
                  <a:cubicBezTo>
                    <a:pt x="0" y="279"/>
                    <a:pt x="73" y="363"/>
                    <a:pt x="169" y="363"/>
                  </a:cubicBezTo>
                  <a:lnTo>
                    <a:pt x="5343" y="363"/>
                  </a:lnTo>
                  <a:cubicBezTo>
                    <a:pt x="5439" y="363"/>
                    <a:pt x="5512" y="279"/>
                    <a:pt x="5512" y="182"/>
                  </a:cubicBezTo>
                  <a:cubicBezTo>
                    <a:pt x="5512" y="85"/>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58;p77"/>
            <p:cNvSpPr/>
            <p:nvPr/>
          </p:nvSpPr>
          <p:spPr>
            <a:xfrm>
              <a:off x="1530119" y="4086642"/>
              <a:ext cx="159136" cy="11820"/>
            </a:xfrm>
            <a:custGeom>
              <a:avLst/>
              <a:gdLst/>
              <a:ahLst/>
              <a:cxnLst/>
              <a:rect l="l" t="t" r="r" b="b"/>
              <a:pathLst>
                <a:path w="4739" h="352" extrusionOk="0">
                  <a:moveTo>
                    <a:pt x="157" y="1"/>
                  </a:moveTo>
                  <a:cubicBezTo>
                    <a:pt x="73" y="1"/>
                    <a:pt x="0" y="73"/>
                    <a:pt x="0" y="158"/>
                  </a:cubicBezTo>
                  <a:lnTo>
                    <a:pt x="0" y="182"/>
                  </a:lnTo>
                  <a:cubicBezTo>
                    <a:pt x="0" y="279"/>
                    <a:pt x="73" y="351"/>
                    <a:pt x="157" y="351"/>
                  </a:cubicBezTo>
                  <a:lnTo>
                    <a:pt x="4569" y="351"/>
                  </a:lnTo>
                  <a:cubicBezTo>
                    <a:pt x="4666" y="351"/>
                    <a:pt x="4738" y="279"/>
                    <a:pt x="4738" y="182"/>
                  </a:cubicBezTo>
                  <a:lnTo>
                    <a:pt x="4738" y="158"/>
                  </a:lnTo>
                  <a:cubicBezTo>
                    <a:pt x="4738" y="73"/>
                    <a:pt x="4666" y="1"/>
                    <a:pt x="4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59;p77"/>
            <p:cNvSpPr/>
            <p:nvPr/>
          </p:nvSpPr>
          <p:spPr>
            <a:xfrm>
              <a:off x="1530119" y="4110182"/>
              <a:ext cx="123004" cy="11820"/>
            </a:xfrm>
            <a:custGeom>
              <a:avLst/>
              <a:gdLst/>
              <a:ahLst/>
              <a:cxnLst/>
              <a:rect l="l" t="t" r="r" b="b"/>
              <a:pathLst>
                <a:path w="3663" h="352" extrusionOk="0">
                  <a:moveTo>
                    <a:pt x="145" y="1"/>
                  </a:moveTo>
                  <a:cubicBezTo>
                    <a:pt x="61" y="1"/>
                    <a:pt x="0" y="61"/>
                    <a:pt x="0" y="146"/>
                  </a:cubicBezTo>
                  <a:lnTo>
                    <a:pt x="0" y="206"/>
                  </a:lnTo>
                  <a:cubicBezTo>
                    <a:pt x="0" y="291"/>
                    <a:pt x="61" y="351"/>
                    <a:pt x="145" y="351"/>
                  </a:cubicBezTo>
                  <a:lnTo>
                    <a:pt x="3517" y="351"/>
                  </a:lnTo>
                  <a:cubicBezTo>
                    <a:pt x="3602" y="351"/>
                    <a:pt x="3662" y="291"/>
                    <a:pt x="3662" y="206"/>
                  </a:cubicBezTo>
                  <a:lnTo>
                    <a:pt x="3662" y="146"/>
                  </a:lnTo>
                  <a:cubicBezTo>
                    <a:pt x="3662" y="61"/>
                    <a:pt x="3602" y="1"/>
                    <a:pt x="3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60;p77"/>
            <p:cNvSpPr/>
            <p:nvPr/>
          </p:nvSpPr>
          <p:spPr>
            <a:xfrm>
              <a:off x="1530119" y="4133723"/>
              <a:ext cx="185093" cy="11820"/>
            </a:xfrm>
            <a:custGeom>
              <a:avLst/>
              <a:gdLst/>
              <a:ahLst/>
              <a:cxnLst/>
              <a:rect l="l" t="t" r="r" b="b"/>
              <a:pathLst>
                <a:path w="5512" h="352" extrusionOk="0">
                  <a:moveTo>
                    <a:pt x="169" y="1"/>
                  </a:moveTo>
                  <a:cubicBezTo>
                    <a:pt x="73" y="1"/>
                    <a:pt x="0" y="73"/>
                    <a:pt x="0" y="182"/>
                  </a:cubicBezTo>
                  <a:cubicBezTo>
                    <a:pt x="0" y="279"/>
                    <a:pt x="73" y="351"/>
                    <a:pt x="169" y="351"/>
                  </a:cubicBezTo>
                  <a:lnTo>
                    <a:pt x="5343" y="351"/>
                  </a:lnTo>
                  <a:cubicBezTo>
                    <a:pt x="5439" y="351"/>
                    <a:pt x="5512" y="279"/>
                    <a:pt x="5512" y="182"/>
                  </a:cubicBezTo>
                  <a:cubicBezTo>
                    <a:pt x="5512" y="73"/>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61;p77"/>
            <p:cNvSpPr/>
            <p:nvPr/>
          </p:nvSpPr>
          <p:spPr>
            <a:xfrm>
              <a:off x="1530119" y="4157263"/>
              <a:ext cx="164811" cy="11820"/>
            </a:xfrm>
            <a:custGeom>
              <a:avLst/>
              <a:gdLst/>
              <a:ahLst/>
              <a:cxnLst/>
              <a:rect l="l" t="t" r="r" b="b"/>
              <a:pathLst>
                <a:path w="4908" h="352" extrusionOk="0">
                  <a:moveTo>
                    <a:pt x="169" y="1"/>
                  </a:moveTo>
                  <a:cubicBezTo>
                    <a:pt x="73" y="1"/>
                    <a:pt x="0" y="73"/>
                    <a:pt x="0" y="170"/>
                  </a:cubicBezTo>
                  <a:lnTo>
                    <a:pt x="0" y="182"/>
                  </a:lnTo>
                  <a:cubicBezTo>
                    <a:pt x="0" y="279"/>
                    <a:pt x="73" y="351"/>
                    <a:pt x="169" y="351"/>
                  </a:cubicBezTo>
                  <a:lnTo>
                    <a:pt x="4738" y="351"/>
                  </a:lnTo>
                  <a:cubicBezTo>
                    <a:pt x="4835" y="351"/>
                    <a:pt x="4907" y="279"/>
                    <a:pt x="4907" y="182"/>
                  </a:cubicBezTo>
                  <a:lnTo>
                    <a:pt x="4907" y="170"/>
                  </a:lnTo>
                  <a:cubicBezTo>
                    <a:pt x="4907" y="73"/>
                    <a:pt x="4835" y="1"/>
                    <a:pt x="4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62;p77"/>
            <p:cNvSpPr/>
            <p:nvPr/>
          </p:nvSpPr>
          <p:spPr>
            <a:xfrm>
              <a:off x="1530119" y="4180803"/>
              <a:ext cx="185093" cy="11820"/>
            </a:xfrm>
            <a:custGeom>
              <a:avLst/>
              <a:gdLst/>
              <a:ahLst/>
              <a:cxnLst/>
              <a:rect l="l" t="t" r="r" b="b"/>
              <a:pathLst>
                <a:path w="5512" h="352" extrusionOk="0">
                  <a:moveTo>
                    <a:pt x="169" y="1"/>
                  </a:moveTo>
                  <a:cubicBezTo>
                    <a:pt x="73" y="1"/>
                    <a:pt x="0" y="85"/>
                    <a:pt x="0" y="182"/>
                  </a:cubicBezTo>
                  <a:cubicBezTo>
                    <a:pt x="0" y="279"/>
                    <a:pt x="73" y="351"/>
                    <a:pt x="169" y="351"/>
                  </a:cubicBezTo>
                  <a:lnTo>
                    <a:pt x="5343" y="351"/>
                  </a:lnTo>
                  <a:cubicBezTo>
                    <a:pt x="5439" y="351"/>
                    <a:pt x="5512" y="279"/>
                    <a:pt x="5512" y="182"/>
                  </a:cubicBezTo>
                  <a:cubicBezTo>
                    <a:pt x="5512" y="85"/>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63;p77"/>
            <p:cNvSpPr/>
            <p:nvPr/>
          </p:nvSpPr>
          <p:spPr>
            <a:xfrm>
              <a:off x="1530119" y="4204344"/>
              <a:ext cx="149800" cy="12223"/>
            </a:xfrm>
            <a:custGeom>
              <a:avLst/>
              <a:gdLst/>
              <a:ahLst/>
              <a:cxnLst/>
              <a:rect l="l" t="t" r="r" b="b"/>
              <a:pathLst>
                <a:path w="4461" h="364" extrusionOk="0">
                  <a:moveTo>
                    <a:pt x="157" y="1"/>
                  </a:moveTo>
                  <a:cubicBezTo>
                    <a:pt x="73" y="1"/>
                    <a:pt x="0" y="73"/>
                    <a:pt x="0" y="158"/>
                  </a:cubicBezTo>
                  <a:lnTo>
                    <a:pt x="0" y="194"/>
                  </a:lnTo>
                  <a:cubicBezTo>
                    <a:pt x="0" y="291"/>
                    <a:pt x="73" y="364"/>
                    <a:pt x="157" y="364"/>
                  </a:cubicBezTo>
                  <a:lnTo>
                    <a:pt x="4291" y="364"/>
                  </a:lnTo>
                  <a:cubicBezTo>
                    <a:pt x="4388" y="364"/>
                    <a:pt x="4460" y="291"/>
                    <a:pt x="4460" y="194"/>
                  </a:cubicBezTo>
                  <a:lnTo>
                    <a:pt x="4460" y="158"/>
                  </a:lnTo>
                  <a:cubicBezTo>
                    <a:pt x="4460" y="73"/>
                    <a:pt x="4388" y="1"/>
                    <a:pt x="4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64;p77"/>
            <p:cNvSpPr/>
            <p:nvPr/>
          </p:nvSpPr>
          <p:spPr>
            <a:xfrm>
              <a:off x="1530119" y="4228320"/>
              <a:ext cx="185093" cy="11787"/>
            </a:xfrm>
            <a:custGeom>
              <a:avLst/>
              <a:gdLst/>
              <a:ahLst/>
              <a:cxnLst/>
              <a:rect l="l" t="t" r="r" b="b"/>
              <a:pathLst>
                <a:path w="5512" h="351" extrusionOk="0">
                  <a:moveTo>
                    <a:pt x="169" y="0"/>
                  </a:moveTo>
                  <a:cubicBezTo>
                    <a:pt x="73" y="0"/>
                    <a:pt x="0" y="73"/>
                    <a:pt x="0" y="169"/>
                  </a:cubicBezTo>
                  <a:cubicBezTo>
                    <a:pt x="0" y="266"/>
                    <a:pt x="73" y="351"/>
                    <a:pt x="169" y="351"/>
                  </a:cubicBezTo>
                  <a:lnTo>
                    <a:pt x="5343" y="351"/>
                  </a:lnTo>
                  <a:cubicBezTo>
                    <a:pt x="5439" y="351"/>
                    <a:pt x="5512" y="266"/>
                    <a:pt x="5512" y="169"/>
                  </a:cubicBezTo>
                  <a:cubicBezTo>
                    <a:pt x="5512" y="73"/>
                    <a:pt x="5439" y="0"/>
                    <a:pt x="5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65;p77"/>
            <p:cNvSpPr/>
            <p:nvPr/>
          </p:nvSpPr>
          <p:spPr>
            <a:xfrm>
              <a:off x="982143" y="4567623"/>
              <a:ext cx="225322" cy="25219"/>
            </a:xfrm>
            <a:custGeom>
              <a:avLst/>
              <a:gdLst/>
              <a:ahLst/>
              <a:cxnLst/>
              <a:rect l="l" t="t" r="r" b="b"/>
              <a:pathLst>
                <a:path w="6710" h="751" extrusionOk="0">
                  <a:moveTo>
                    <a:pt x="3361" y="1"/>
                  </a:moveTo>
                  <a:cubicBezTo>
                    <a:pt x="1512" y="1"/>
                    <a:pt x="1" y="158"/>
                    <a:pt x="1" y="375"/>
                  </a:cubicBezTo>
                  <a:cubicBezTo>
                    <a:pt x="1" y="581"/>
                    <a:pt x="1512" y="750"/>
                    <a:pt x="3361" y="750"/>
                  </a:cubicBezTo>
                  <a:cubicBezTo>
                    <a:pt x="5210" y="750"/>
                    <a:pt x="6709" y="581"/>
                    <a:pt x="6709" y="375"/>
                  </a:cubicBezTo>
                  <a:cubicBezTo>
                    <a:pt x="6709" y="170"/>
                    <a:pt x="5210" y="1"/>
                    <a:pt x="3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66;p77"/>
            <p:cNvSpPr/>
            <p:nvPr/>
          </p:nvSpPr>
          <p:spPr>
            <a:xfrm>
              <a:off x="1021534" y="4134965"/>
              <a:ext cx="68201" cy="410482"/>
            </a:xfrm>
            <a:custGeom>
              <a:avLst/>
              <a:gdLst/>
              <a:ahLst/>
              <a:cxnLst/>
              <a:rect l="l" t="t" r="r" b="b"/>
              <a:pathLst>
                <a:path w="2031" h="12224" extrusionOk="0">
                  <a:moveTo>
                    <a:pt x="242" y="0"/>
                  </a:moveTo>
                  <a:cubicBezTo>
                    <a:pt x="25" y="592"/>
                    <a:pt x="0" y="1245"/>
                    <a:pt x="170" y="1849"/>
                  </a:cubicBezTo>
                  <a:cubicBezTo>
                    <a:pt x="315" y="2321"/>
                    <a:pt x="158" y="2647"/>
                    <a:pt x="242" y="2865"/>
                  </a:cubicBezTo>
                  <a:cubicBezTo>
                    <a:pt x="315" y="3094"/>
                    <a:pt x="859" y="6007"/>
                    <a:pt x="822" y="6225"/>
                  </a:cubicBezTo>
                  <a:cubicBezTo>
                    <a:pt x="798" y="6442"/>
                    <a:pt x="556" y="7047"/>
                    <a:pt x="472" y="7675"/>
                  </a:cubicBezTo>
                  <a:cubicBezTo>
                    <a:pt x="375" y="8449"/>
                    <a:pt x="460" y="10927"/>
                    <a:pt x="375" y="11579"/>
                  </a:cubicBezTo>
                  <a:cubicBezTo>
                    <a:pt x="325" y="12035"/>
                    <a:pt x="599" y="12223"/>
                    <a:pt x="784" y="12223"/>
                  </a:cubicBezTo>
                  <a:cubicBezTo>
                    <a:pt x="869" y="12223"/>
                    <a:pt x="936" y="12183"/>
                    <a:pt x="943" y="12111"/>
                  </a:cubicBezTo>
                  <a:cubicBezTo>
                    <a:pt x="1185" y="10213"/>
                    <a:pt x="1862" y="7228"/>
                    <a:pt x="1946" y="6273"/>
                  </a:cubicBezTo>
                  <a:cubicBezTo>
                    <a:pt x="2031" y="5318"/>
                    <a:pt x="1946" y="3590"/>
                    <a:pt x="1838" y="1281"/>
                  </a:cubicBezTo>
                  <a:lnTo>
                    <a:pt x="242"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67;p77"/>
            <p:cNvSpPr/>
            <p:nvPr/>
          </p:nvSpPr>
          <p:spPr>
            <a:xfrm>
              <a:off x="1063342" y="4240880"/>
              <a:ext cx="25588" cy="140465"/>
            </a:xfrm>
            <a:custGeom>
              <a:avLst/>
              <a:gdLst/>
              <a:ahLst/>
              <a:cxnLst/>
              <a:rect l="l" t="t" r="r" b="b"/>
              <a:pathLst>
                <a:path w="762" h="4183" extrusionOk="0">
                  <a:moveTo>
                    <a:pt x="641" y="1"/>
                  </a:moveTo>
                  <a:lnTo>
                    <a:pt x="0" y="1584"/>
                  </a:lnTo>
                  <a:cubicBezTo>
                    <a:pt x="303" y="2080"/>
                    <a:pt x="484" y="2636"/>
                    <a:pt x="520" y="3204"/>
                  </a:cubicBezTo>
                  <a:cubicBezTo>
                    <a:pt x="532" y="3506"/>
                    <a:pt x="520" y="3808"/>
                    <a:pt x="532" y="4110"/>
                  </a:cubicBezTo>
                  <a:cubicBezTo>
                    <a:pt x="532" y="4134"/>
                    <a:pt x="532" y="4159"/>
                    <a:pt x="544" y="4183"/>
                  </a:cubicBezTo>
                  <a:cubicBezTo>
                    <a:pt x="617" y="3723"/>
                    <a:pt x="677" y="3361"/>
                    <a:pt x="701" y="3119"/>
                  </a:cubicBezTo>
                  <a:cubicBezTo>
                    <a:pt x="762" y="2454"/>
                    <a:pt x="738" y="1379"/>
                    <a:pt x="677" y="1"/>
                  </a:cubicBezTo>
                  <a:close/>
                </a:path>
              </a:pathLst>
            </a:custGeom>
            <a:solidFill>
              <a:srgbClr val="FCC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68;p77"/>
            <p:cNvSpPr/>
            <p:nvPr/>
          </p:nvSpPr>
          <p:spPr>
            <a:xfrm>
              <a:off x="1024388" y="4516882"/>
              <a:ext cx="58866" cy="62358"/>
            </a:xfrm>
            <a:custGeom>
              <a:avLst/>
              <a:gdLst/>
              <a:ahLst/>
              <a:cxnLst/>
              <a:rect l="l" t="t" r="r" b="b"/>
              <a:pathLst>
                <a:path w="1753" h="1857" extrusionOk="0">
                  <a:moveTo>
                    <a:pt x="302" y="1"/>
                  </a:moveTo>
                  <a:cubicBezTo>
                    <a:pt x="302" y="1"/>
                    <a:pt x="266" y="641"/>
                    <a:pt x="193" y="786"/>
                  </a:cubicBezTo>
                  <a:cubicBezTo>
                    <a:pt x="97" y="931"/>
                    <a:pt x="36" y="1101"/>
                    <a:pt x="12" y="1282"/>
                  </a:cubicBezTo>
                  <a:cubicBezTo>
                    <a:pt x="0" y="1403"/>
                    <a:pt x="73" y="1512"/>
                    <a:pt x="193" y="1560"/>
                  </a:cubicBezTo>
                  <a:cubicBezTo>
                    <a:pt x="238" y="1584"/>
                    <a:pt x="275" y="1592"/>
                    <a:pt x="308" y="1592"/>
                  </a:cubicBezTo>
                  <a:cubicBezTo>
                    <a:pt x="372" y="1592"/>
                    <a:pt x="415" y="1560"/>
                    <a:pt x="447" y="1560"/>
                  </a:cubicBezTo>
                  <a:cubicBezTo>
                    <a:pt x="713" y="1596"/>
                    <a:pt x="774" y="1790"/>
                    <a:pt x="1221" y="1850"/>
                  </a:cubicBezTo>
                  <a:cubicBezTo>
                    <a:pt x="1249" y="1854"/>
                    <a:pt x="1278" y="1856"/>
                    <a:pt x="1306" y="1856"/>
                  </a:cubicBezTo>
                  <a:cubicBezTo>
                    <a:pt x="1447" y="1856"/>
                    <a:pt x="1584" y="1808"/>
                    <a:pt x="1704" y="1717"/>
                  </a:cubicBezTo>
                  <a:cubicBezTo>
                    <a:pt x="1741" y="1681"/>
                    <a:pt x="1753" y="1620"/>
                    <a:pt x="1716" y="1584"/>
                  </a:cubicBezTo>
                  <a:cubicBezTo>
                    <a:pt x="1692" y="1536"/>
                    <a:pt x="1342" y="1427"/>
                    <a:pt x="1197" y="1342"/>
                  </a:cubicBezTo>
                  <a:cubicBezTo>
                    <a:pt x="1052" y="1222"/>
                    <a:pt x="943" y="1077"/>
                    <a:pt x="858" y="907"/>
                  </a:cubicBezTo>
                  <a:cubicBezTo>
                    <a:pt x="822" y="823"/>
                    <a:pt x="943" y="134"/>
                    <a:pt x="943" y="134"/>
                  </a:cubicBezTo>
                  <a:lnTo>
                    <a:pt x="302"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69;p77"/>
            <p:cNvSpPr/>
            <p:nvPr/>
          </p:nvSpPr>
          <p:spPr>
            <a:xfrm>
              <a:off x="1022340" y="4546937"/>
              <a:ext cx="61720" cy="34957"/>
            </a:xfrm>
            <a:custGeom>
              <a:avLst/>
              <a:gdLst/>
              <a:ahLst/>
              <a:cxnLst/>
              <a:rect l="l" t="t" r="r" b="b"/>
              <a:pathLst>
                <a:path w="1838" h="1041" extrusionOk="0">
                  <a:moveTo>
                    <a:pt x="194" y="0"/>
                  </a:moveTo>
                  <a:cubicBezTo>
                    <a:pt x="121" y="109"/>
                    <a:pt x="73" y="218"/>
                    <a:pt x="37" y="327"/>
                  </a:cubicBezTo>
                  <a:cubicBezTo>
                    <a:pt x="1" y="411"/>
                    <a:pt x="1" y="496"/>
                    <a:pt x="1" y="580"/>
                  </a:cubicBezTo>
                  <a:cubicBezTo>
                    <a:pt x="37" y="653"/>
                    <a:pt x="37" y="725"/>
                    <a:pt x="37" y="810"/>
                  </a:cubicBezTo>
                  <a:cubicBezTo>
                    <a:pt x="85" y="834"/>
                    <a:pt x="146" y="858"/>
                    <a:pt x="206" y="870"/>
                  </a:cubicBezTo>
                  <a:lnTo>
                    <a:pt x="387" y="870"/>
                  </a:lnTo>
                  <a:lnTo>
                    <a:pt x="399" y="713"/>
                  </a:lnTo>
                  <a:cubicBezTo>
                    <a:pt x="460" y="713"/>
                    <a:pt x="508" y="713"/>
                    <a:pt x="557" y="725"/>
                  </a:cubicBezTo>
                  <a:cubicBezTo>
                    <a:pt x="629" y="750"/>
                    <a:pt x="714" y="786"/>
                    <a:pt x="786" y="822"/>
                  </a:cubicBezTo>
                  <a:cubicBezTo>
                    <a:pt x="810" y="858"/>
                    <a:pt x="847" y="931"/>
                    <a:pt x="883" y="955"/>
                  </a:cubicBezTo>
                  <a:cubicBezTo>
                    <a:pt x="1004" y="1003"/>
                    <a:pt x="1125" y="1040"/>
                    <a:pt x="1258" y="1040"/>
                  </a:cubicBezTo>
                  <a:cubicBezTo>
                    <a:pt x="1276" y="1040"/>
                    <a:pt x="1293" y="1041"/>
                    <a:pt x="1310" y="1041"/>
                  </a:cubicBezTo>
                  <a:cubicBezTo>
                    <a:pt x="1591" y="1041"/>
                    <a:pt x="1745" y="950"/>
                    <a:pt x="1802" y="858"/>
                  </a:cubicBezTo>
                  <a:cubicBezTo>
                    <a:pt x="1826" y="798"/>
                    <a:pt x="1838" y="713"/>
                    <a:pt x="1802" y="701"/>
                  </a:cubicBezTo>
                  <a:cubicBezTo>
                    <a:pt x="1705" y="629"/>
                    <a:pt x="1608" y="580"/>
                    <a:pt x="1511" y="532"/>
                  </a:cubicBezTo>
                  <a:cubicBezTo>
                    <a:pt x="1446" y="504"/>
                    <a:pt x="1344" y="476"/>
                    <a:pt x="1324" y="476"/>
                  </a:cubicBezTo>
                  <a:cubicBezTo>
                    <a:pt x="1318" y="476"/>
                    <a:pt x="1319" y="478"/>
                    <a:pt x="1330" y="484"/>
                  </a:cubicBezTo>
                  <a:cubicBezTo>
                    <a:pt x="1376" y="507"/>
                    <a:pt x="1302" y="605"/>
                    <a:pt x="1223" y="605"/>
                  </a:cubicBezTo>
                  <a:cubicBezTo>
                    <a:pt x="1218" y="605"/>
                    <a:pt x="1214" y="605"/>
                    <a:pt x="1209" y="605"/>
                  </a:cubicBezTo>
                  <a:cubicBezTo>
                    <a:pt x="919" y="605"/>
                    <a:pt x="714" y="411"/>
                    <a:pt x="544" y="375"/>
                  </a:cubicBezTo>
                  <a:cubicBezTo>
                    <a:pt x="375" y="314"/>
                    <a:pt x="242" y="182"/>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70;p77"/>
            <p:cNvSpPr/>
            <p:nvPr/>
          </p:nvSpPr>
          <p:spPr>
            <a:xfrm>
              <a:off x="1027209" y="4126033"/>
              <a:ext cx="134790" cy="456251"/>
            </a:xfrm>
            <a:custGeom>
              <a:avLst/>
              <a:gdLst/>
              <a:ahLst/>
              <a:cxnLst/>
              <a:rect l="l" t="t" r="r" b="b"/>
              <a:pathLst>
                <a:path w="4014" h="13587" extrusionOk="0">
                  <a:moveTo>
                    <a:pt x="545" y="0"/>
                  </a:moveTo>
                  <a:cubicBezTo>
                    <a:pt x="545" y="0"/>
                    <a:pt x="1" y="1028"/>
                    <a:pt x="206" y="2007"/>
                  </a:cubicBezTo>
                  <a:cubicBezTo>
                    <a:pt x="315" y="2575"/>
                    <a:pt x="786" y="2659"/>
                    <a:pt x="871" y="2889"/>
                  </a:cubicBezTo>
                  <a:cubicBezTo>
                    <a:pt x="955" y="3106"/>
                    <a:pt x="2188" y="6660"/>
                    <a:pt x="2188" y="6660"/>
                  </a:cubicBezTo>
                  <a:cubicBezTo>
                    <a:pt x="2043" y="7192"/>
                    <a:pt x="1959" y="7736"/>
                    <a:pt x="1959" y="8280"/>
                  </a:cubicBezTo>
                  <a:cubicBezTo>
                    <a:pt x="1959" y="9005"/>
                    <a:pt x="2297" y="11180"/>
                    <a:pt x="2370" y="12002"/>
                  </a:cubicBezTo>
                  <a:cubicBezTo>
                    <a:pt x="2382" y="12172"/>
                    <a:pt x="2406" y="12558"/>
                    <a:pt x="2370" y="12679"/>
                  </a:cubicBezTo>
                  <a:cubicBezTo>
                    <a:pt x="2309" y="12836"/>
                    <a:pt x="2164" y="13018"/>
                    <a:pt x="2176" y="13199"/>
                  </a:cubicBezTo>
                  <a:cubicBezTo>
                    <a:pt x="2188" y="13332"/>
                    <a:pt x="2273" y="13429"/>
                    <a:pt x="2406" y="13465"/>
                  </a:cubicBezTo>
                  <a:cubicBezTo>
                    <a:pt x="2429" y="13471"/>
                    <a:pt x="2451" y="13474"/>
                    <a:pt x="2472" y="13474"/>
                  </a:cubicBezTo>
                  <a:cubicBezTo>
                    <a:pt x="2568" y="13474"/>
                    <a:pt x="2632" y="13417"/>
                    <a:pt x="2672" y="13417"/>
                  </a:cubicBezTo>
                  <a:cubicBezTo>
                    <a:pt x="2680" y="13416"/>
                    <a:pt x="2688" y="13416"/>
                    <a:pt x="2696" y="13416"/>
                  </a:cubicBezTo>
                  <a:cubicBezTo>
                    <a:pt x="2935" y="13416"/>
                    <a:pt x="3031" y="13586"/>
                    <a:pt x="3463" y="13586"/>
                  </a:cubicBezTo>
                  <a:cubicBezTo>
                    <a:pt x="3477" y="13586"/>
                    <a:pt x="3491" y="13586"/>
                    <a:pt x="3506" y="13586"/>
                  </a:cubicBezTo>
                  <a:cubicBezTo>
                    <a:pt x="3675" y="13586"/>
                    <a:pt x="3844" y="13513"/>
                    <a:pt x="3977" y="13380"/>
                  </a:cubicBezTo>
                  <a:cubicBezTo>
                    <a:pt x="4013" y="13344"/>
                    <a:pt x="4013" y="13284"/>
                    <a:pt x="3965" y="13247"/>
                  </a:cubicBezTo>
                  <a:cubicBezTo>
                    <a:pt x="3941" y="13211"/>
                    <a:pt x="3566" y="13151"/>
                    <a:pt x="3397" y="13090"/>
                  </a:cubicBezTo>
                  <a:cubicBezTo>
                    <a:pt x="3240" y="13006"/>
                    <a:pt x="3095" y="12873"/>
                    <a:pt x="2998" y="12716"/>
                  </a:cubicBezTo>
                  <a:cubicBezTo>
                    <a:pt x="2962" y="12462"/>
                    <a:pt x="2962" y="12208"/>
                    <a:pt x="2974" y="11954"/>
                  </a:cubicBezTo>
                  <a:cubicBezTo>
                    <a:pt x="2986" y="10600"/>
                    <a:pt x="3204" y="7289"/>
                    <a:pt x="3228" y="6503"/>
                  </a:cubicBezTo>
                  <a:cubicBezTo>
                    <a:pt x="3288" y="5113"/>
                    <a:pt x="3083" y="3699"/>
                    <a:pt x="2539" y="1487"/>
                  </a:cubicBezTo>
                  <a:lnTo>
                    <a:pt x="545"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71;p77"/>
            <p:cNvSpPr/>
            <p:nvPr/>
          </p:nvSpPr>
          <p:spPr>
            <a:xfrm>
              <a:off x="1097830" y="4556273"/>
              <a:ext cx="64977" cy="29248"/>
            </a:xfrm>
            <a:custGeom>
              <a:avLst/>
              <a:gdLst/>
              <a:ahLst/>
              <a:cxnLst/>
              <a:rect l="l" t="t" r="r" b="b"/>
              <a:pathLst>
                <a:path w="1935" h="871" extrusionOk="0">
                  <a:moveTo>
                    <a:pt x="194" y="0"/>
                  </a:moveTo>
                  <a:cubicBezTo>
                    <a:pt x="122" y="97"/>
                    <a:pt x="61" y="218"/>
                    <a:pt x="25" y="351"/>
                  </a:cubicBezTo>
                  <a:cubicBezTo>
                    <a:pt x="1" y="423"/>
                    <a:pt x="1" y="508"/>
                    <a:pt x="25" y="592"/>
                  </a:cubicBezTo>
                  <a:cubicBezTo>
                    <a:pt x="61" y="665"/>
                    <a:pt x="85" y="738"/>
                    <a:pt x="85" y="822"/>
                  </a:cubicBezTo>
                  <a:cubicBezTo>
                    <a:pt x="146" y="846"/>
                    <a:pt x="206" y="846"/>
                    <a:pt x="267" y="846"/>
                  </a:cubicBezTo>
                  <a:cubicBezTo>
                    <a:pt x="339" y="846"/>
                    <a:pt x="400" y="834"/>
                    <a:pt x="460" y="822"/>
                  </a:cubicBezTo>
                  <a:lnTo>
                    <a:pt x="460" y="665"/>
                  </a:lnTo>
                  <a:cubicBezTo>
                    <a:pt x="492" y="665"/>
                    <a:pt x="524" y="660"/>
                    <a:pt x="557" y="660"/>
                  </a:cubicBezTo>
                  <a:cubicBezTo>
                    <a:pt x="573" y="660"/>
                    <a:pt x="589" y="661"/>
                    <a:pt x="605" y="665"/>
                  </a:cubicBezTo>
                  <a:cubicBezTo>
                    <a:pt x="702" y="665"/>
                    <a:pt x="786" y="689"/>
                    <a:pt x="859" y="750"/>
                  </a:cubicBezTo>
                  <a:cubicBezTo>
                    <a:pt x="895" y="774"/>
                    <a:pt x="943" y="822"/>
                    <a:pt x="992" y="834"/>
                  </a:cubicBezTo>
                  <a:cubicBezTo>
                    <a:pt x="1070" y="858"/>
                    <a:pt x="1153" y="871"/>
                    <a:pt x="1238" y="871"/>
                  </a:cubicBezTo>
                  <a:cubicBezTo>
                    <a:pt x="1284" y="871"/>
                    <a:pt x="1332" y="867"/>
                    <a:pt x="1379" y="858"/>
                  </a:cubicBezTo>
                  <a:cubicBezTo>
                    <a:pt x="1693" y="822"/>
                    <a:pt x="1862" y="713"/>
                    <a:pt x="1910" y="605"/>
                  </a:cubicBezTo>
                  <a:cubicBezTo>
                    <a:pt x="1935" y="544"/>
                    <a:pt x="1935" y="447"/>
                    <a:pt x="1898" y="435"/>
                  </a:cubicBezTo>
                  <a:cubicBezTo>
                    <a:pt x="1790" y="399"/>
                    <a:pt x="1681" y="351"/>
                    <a:pt x="1584" y="327"/>
                  </a:cubicBezTo>
                  <a:cubicBezTo>
                    <a:pt x="1513" y="309"/>
                    <a:pt x="1410" y="298"/>
                    <a:pt x="1384" y="298"/>
                  </a:cubicBezTo>
                  <a:cubicBezTo>
                    <a:pt x="1374" y="298"/>
                    <a:pt x="1375" y="299"/>
                    <a:pt x="1391" y="302"/>
                  </a:cubicBezTo>
                  <a:cubicBezTo>
                    <a:pt x="1439" y="327"/>
                    <a:pt x="1367" y="435"/>
                    <a:pt x="1282" y="447"/>
                  </a:cubicBezTo>
                  <a:cubicBezTo>
                    <a:pt x="1259" y="449"/>
                    <a:pt x="1236" y="450"/>
                    <a:pt x="1213" y="450"/>
                  </a:cubicBezTo>
                  <a:cubicBezTo>
                    <a:pt x="943" y="450"/>
                    <a:pt x="724" y="326"/>
                    <a:pt x="557" y="314"/>
                  </a:cubicBezTo>
                  <a:cubicBezTo>
                    <a:pt x="387" y="290"/>
                    <a:pt x="255" y="157"/>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72;p77"/>
            <p:cNvSpPr/>
            <p:nvPr/>
          </p:nvSpPr>
          <p:spPr>
            <a:xfrm>
              <a:off x="1257978" y="3949967"/>
              <a:ext cx="34890" cy="34890"/>
            </a:xfrm>
            <a:custGeom>
              <a:avLst/>
              <a:gdLst/>
              <a:ahLst/>
              <a:cxnLst/>
              <a:rect l="l" t="t" r="r" b="b"/>
              <a:pathLst>
                <a:path w="1039" h="1039" extrusionOk="0">
                  <a:moveTo>
                    <a:pt x="1005" y="0"/>
                  </a:moveTo>
                  <a:cubicBezTo>
                    <a:pt x="981" y="0"/>
                    <a:pt x="945" y="24"/>
                    <a:pt x="913" y="82"/>
                  </a:cubicBezTo>
                  <a:cubicBezTo>
                    <a:pt x="816" y="239"/>
                    <a:pt x="647" y="336"/>
                    <a:pt x="477" y="372"/>
                  </a:cubicBezTo>
                  <a:cubicBezTo>
                    <a:pt x="465" y="336"/>
                    <a:pt x="502" y="324"/>
                    <a:pt x="538" y="263"/>
                  </a:cubicBezTo>
                  <a:cubicBezTo>
                    <a:pt x="562" y="191"/>
                    <a:pt x="550" y="142"/>
                    <a:pt x="514" y="130"/>
                  </a:cubicBezTo>
                  <a:cubicBezTo>
                    <a:pt x="511" y="130"/>
                    <a:pt x="509" y="129"/>
                    <a:pt x="506" y="129"/>
                  </a:cubicBezTo>
                  <a:cubicBezTo>
                    <a:pt x="471" y="129"/>
                    <a:pt x="428" y="204"/>
                    <a:pt x="417" y="215"/>
                  </a:cubicBezTo>
                  <a:lnTo>
                    <a:pt x="187" y="408"/>
                  </a:lnTo>
                  <a:cubicBezTo>
                    <a:pt x="127" y="457"/>
                    <a:pt x="66" y="541"/>
                    <a:pt x="42" y="626"/>
                  </a:cubicBezTo>
                  <a:cubicBezTo>
                    <a:pt x="42" y="637"/>
                    <a:pt x="0" y="785"/>
                    <a:pt x="54" y="785"/>
                  </a:cubicBezTo>
                  <a:cubicBezTo>
                    <a:pt x="57" y="785"/>
                    <a:pt x="62" y="785"/>
                    <a:pt x="66" y="783"/>
                  </a:cubicBezTo>
                  <a:lnTo>
                    <a:pt x="272" y="1037"/>
                  </a:lnTo>
                  <a:cubicBezTo>
                    <a:pt x="284" y="1038"/>
                    <a:pt x="296" y="1038"/>
                    <a:pt x="309" y="1038"/>
                  </a:cubicBezTo>
                  <a:cubicBezTo>
                    <a:pt x="488" y="1038"/>
                    <a:pt x="655" y="956"/>
                    <a:pt x="780" y="831"/>
                  </a:cubicBezTo>
                  <a:cubicBezTo>
                    <a:pt x="804" y="783"/>
                    <a:pt x="816" y="735"/>
                    <a:pt x="816" y="686"/>
                  </a:cubicBezTo>
                  <a:cubicBezTo>
                    <a:pt x="859" y="632"/>
                    <a:pt x="932" y="462"/>
                    <a:pt x="842" y="462"/>
                  </a:cubicBezTo>
                  <a:cubicBezTo>
                    <a:pt x="831" y="462"/>
                    <a:pt x="819" y="464"/>
                    <a:pt x="804" y="469"/>
                  </a:cubicBezTo>
                  <a:cubicBezTo>
                    <a:pt x="937" y="360"/>
                    <a:pt x="1009" y="203"/>
                    <a:pt x="1033" y="46"/>
                  </a:cubicBezTo>
                  <a:cubicBezTo>
                    <a:pt x="1039" y="18"/>
                    <a:pt x="1026" y="0"/>
                    <a:pt x="1005"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73;p77"/>
            <p:cNvSpPr/>
            <p:nvPr/>
          </p:nvSpPr>
          <p:spPr>
            <a:xfrm>
              <a:off x="1097427" y="3972198"/>
              <a:ext cx="170922" cy="65380"/>
            </a:xfrm>
            <a:custGeom>
              <a:avLst/>
              <a:gdLst/>
              <a:ahLst/>
              <a:cxnLst/>
              <a:rect l="l" t="t" r="r" b="b"/>
              <a:pathLst>
                <a:path w="5090" h="1947" extrusionOk="0">
                  <a:moveTo>
                    <a:pt x="4823" y="0"/>
                  </a:moveTo>
                  <a:cubicBezTo>
                    <a:pt x="4364" y="375"/>
                    <a:pt x="2696" y="858"/>
                    <a:pt x="2466" y="991"/>
                  </a:cubicBezTo>
                  <a:cubicBezTo>
                    <a:pt x="2422" y="1017"/>
                    <a:pt x="2177" y="1026"/>
                    <a:pt x="1856" y="1026"/>
                  </a:cubicBezTo>
                  <a:cubicBezTo>
                    <a:pt x="1124" y="1026"/>
                    <a:pt x="1" y="979"/>
                    <a:pt x="1" y="979"/>
                  </a:cubicBezTo>
                  <a:lnTo>
                    <a:pt x="1" y="979"/>
                  </a:lnTo>
                  <a:lnTo>
                    <a:pt x="267" y="1946"/>
                  </a:lnTo>
                  <a:cubicBezTo>
                    <a:pt x="1004" y="1934"/>
                    <a:pt x="2333" y="1813"/>
                    <a:pt x="2515" y="1777"/>
                  </a:cubicBezTo>
                  <a:cubicBezTo>
                    <a:pt x="3228" y="1632"/>
                    <a:pt x="5065" y="375"/>
                    <a:pt x="5065" y="375"/>
                  </a:cubicBezTo>
                  <a:cubicBezTo>
                    <a:pt x="5089" y="206"/>
                    <a:pt x="4980" y="49"/>
                    <a:pt x="4823"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74;p77"/>
            <p:cNvSpPr/>
            <p:nvPr/>
          </p:nvSpPr>
          <p:spPr>
            <a:xfrm>
              <a:off x="1009344" y="4006686"/>
              <a:ext cx="25622" cy="55239"/>
            </a:xfrm>
            <a:custGeom>
              <a:avLst/>
              <a:gdLst/>
              <a:ahLst/>
              <a:cxnLst/>
              <a:rect l="l" t="t" r="r" b="b"/>
              <a:pathLst>
                <a:path w="763" h="1645" extrusionOk="0">
                  <a:moveTo>
                    <a:pt x="424" y="1"/>
                  </a:moveTo>
                  <a:cubicBezTo>
                    <a:pt x="243" y="496"/>
                    <a:pt x="97" y="1004"/>
                    <a:pt x="1" y="1524"/>
                  </a:cubicBezTo>
                  <a:lnTo>
                    <a:pt x="762" y="1644"/>
                  </a:lnTo>
                  <a:lnTo>
                    <a:pt x="762" y="557"/>
                  </a:lnTo>
                  <a:lnTo>
                    <a:pt x="424" y="1"/>
                  </a:ln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75;p77"/>
            <p:cNvSpPr/>
            <p:nvPr/>
          </p:nvSpPr>
          <p:spPr>
            <a:xfrm>
              <a:off x="931839" y="4028547"/>
              <a:ext cx="231769" cy="152755"/>
            </a:xfrm>
            <a:custGeom>
              <a:avLst/>
              <a:gdLst/>
              <a:ahLst/>
              <a:cxnLst/>
              <a:rect l="l" t="t" r="r" b="b"/>
              <a:pathLst>
                <a:path w="6902" h="4549" extrusionOk="0">
                  <a:moveTo>
                    <a:pt x="6224" y="0"/>
                  </a:moveTo>
                  <a:cubicBezTo>
                    <a:pt x="6216" y="0"/>
                    <a:pt x="6208" y="1"/>
                    <a:pt x="6201" y="2"/>
                  </a:cubicBezTo>
                  <a:lnTo>
                    <a:pt x="109" y="1030"/>
                  </a:lnTo>
                  <a:cubicBezTo>
                    <a:pt x="49" y="1042"/>
                    <a:pt x="0" y="1102"/>
                    <a:pt x="12" y="1175"/>
                  </a:cubicBezTo>
                  <a:lnTo>
                    <a:pt x="568" y="4450"/>
                  </a:lnTo>
                  <a:cubicBezTo>
                    <a:pt x="579" y="4504"/>
                    <a:pt x="629" y="4549"/>
                    <a:pt x="682" y="4549"/>
                  </a:cubicBezTo>
                  <a:cubicBezTo>
                    <a:pt x="689" y="4549"/>
                    <a:pt x="695" y="4548"/>
                    <a:pt x="701" y="4547"/>
                  </a:cubicBezTo>
                  <a:lnTo>
                    <a:pt x="6793" y="3520"/>
                  </a:lnTo>
                  <a:cubicBezTo>
                    <a:pt x="6866" y="3507"/>
                    <a:pt x="6902" y="3435"/>
                    <a:pt x="6890" y="3375"/>
                  </a:cubicBezTo>
                  <a:lnTo>
                    <a:pt x="6334" y="99"/>
                  </a:lnTo>
                  <a:cubicBezTo>
                    <a:pt x="6323" y="36"/>
                    <a:pt x="6276" y="0"/>
                    <a:pt x="6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76;p77"/>
            <p:cNvSpPr/>
            <p:nvPr/>
          </p:nvSpPr>
          <p:spPr>
            <a:xfrm>
              <a:off x="939529" y="4036237"/>
              <a:ext cx="216792" cy="136570"/>
            </a:xfrm>
            <a:custGeom>
              <a:avLst/>
              <a:gdLst/>
              <a:ahLst/>
              <a:cxnLst/>
              <a:rect l="l" t="t" r="r" b="b"/>
              <a:pathLst>
                <a:path w="6456" h="4067" extrusionOk="0">
                  <a:moveTo>
                    <a:pt x="5862" y="1"/>
                  </a:moveTo>
                  <a:cubicBezTo>
                    <a:pt x="5854" y="1"/>
                    <a:pt x="5847" y="1"/>
                    <a:pt x="5839" y="3"/>
                  </a:cubicBezTo>
                  <a:lnTo>
                    <a:pt x="98" y="1006"/>
                  </a:lnTo>
                  <a:cubicBezTo>
                    <a:pt x="37" y="1006"/>
                    <a:pt x="1" y="1067"/>
                    <a:pt x="13" y="1127"/>
                  </a:cubicBezTo>
                  <a:lnTo>
                    <a:pt x="496" y="3980"/>
                  </a:lnTo>
                  <a:cubicBezTo>
                    <a:pt x="507" y="4032"/>
                    <a:pt x="545" y="4066"/>
                    <a:pt x="595" y="4066"/>
                  </a:cubicBezTo>
                  <a:cubicBezTo>
                    <a:pt x="602" y="4066"/>
                    <a:pt x="609" y="4066"/>
                    <a:pt x="617" y="4064"/>
                  </a:cubicBezTo>
                  <a:lnTo>
                    <a:pt x="6359" y="3061"/>
                  </a:lnTo>
                  <a:cubicBezTo>
                    <a:pt x="6419" y="3061"/>
                    <a:pt x="6455" y="3000"/>
                    <a:pt x="6455" y="2940"/>
                  </a:cubicBezTo>
                  <a:lnTo>
                    <a:pt x="5960" y="88"/>
                  </a:lnTo>
                  <a:cubicBezTo>
                    <a:pt x="5960" y="35"/>
                    <a:pt x="5914"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77;p77"/>
            <p:cNvSpPr/>
            <p:nvPr/>
          </p:nvSpPr>
          <p:spPr>
            <a:xfrm>
              <a:off x="948864" y="4075191"/>
              <a:ext cx="23976" cy="89424"/>
            </a:xfrm>
            <a:custGeom>
              <a:avLst/>
              <a:gdLst/>
              <a:ahLst/>
              <a:cxnLst/>
              <a:rect l="l" t="t" r="r" b="b"/>
              <a:pathLst>
                <a:path w="714" h="2663" extrusionOk="0">
                  <a:moveTo>
                    <a:pt x="201" y="1"/>
                  </a:moveTo>
                  <a:cubicBezTo>
                    <a:pt x="195" y="1"/>
                    <a:pt x="189" y="2"/>
                    <a:pt x="182" y="3"/>
                  </a:cubicBezTo>
                  <a:lnTo>
                    <a:pt x="85" y="15"/>
                  </a:lnTo>
                  <a:cubicBezTo>
                    <a:pt x="37" y="27"/>
                    <a:pt x="1" y="76"/>
                    <a:pt x="13" y="124"/>
                  </a:cubicBezTo>
                  <a:lnTo>
                    <a:pt x="436" y="2590"/>
                  </a:lnTo>
                  <a:cubicBezTo>
                    <a:pt x="436" y="2638"/>
                    <a:pt x="484" y="2662"/>
                    <a:pt x="533" y="2662"/>
                  </a:cubicBezTo>
                  <a:lnTo>
                    <a:pt x="629" y="2650"/>
                  </a:lnTo>
                  <a:cubicBezTo>
                    <a:pt x="678" y="2638"/>
                    <a:pt x="714" y="2590"/>
                    <a:pt x="702" y="2542"/>
                  </a:cubicBezTo>
                  <a:lnTo>
                    <a:pt x="291" y="76"/>
                  </a:lnTo>
                  <a:cubicBezTo>
                    <a:pt x="280" y="34"/>
                    <a:pt x="243"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78;p77"/>
            <p:cNvSpPr/>
            <p:nvPr/>
          </p:nvSpPr>
          <p:spPr>
            <a:xfrm>
              <a:off x="966326" y="4071631"/>
              <a:ext cx="23976" cy="89390"/>
            </a:xfrm>
            <a:custGeom>
              <a:avLst/>
              <a:gdLst/>
              <a:ahLst/>
              <a:cxnLst/>
              <a:rect l="l" t="t" r="r" b="b"/>
              <a:pathLst>
                <a:path w="714" h="2662" extrusionOk="0">
                  <a:moveTo>
                    <a:pt x="182" y="0"/>
                  </a:moveTo>
                  <a:lnTo>
                    <a:pt x="85" y="25"/>
                  </a:lnTo>
                  <a:cubicBezTo>
                    <a:pt x="37" y="25"/>
                    <a:pt x="1" y="73"/>
                    <a:pt x="13" y="133"/>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85"/>
                  </a:lnTo>
                  <a:cubicBezTo>
                    <a:pt x="279" y="37"/>
                    <a:pt x="23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79;p77"/>
            <p:cNvSpPr/>
            <p:nvPr/>
          </p:nvSpPr>
          <p:spPr>
            <a:xfrm>
              <a:off x="983789" y="4068710"/>
              <a:ext cx="23573" cy="89088"/>
            </a:xfrm>
            <a:custGeom>
              <a:avLst/>
              <a:gdLst/>
              <a:ahLst/>
              <a:cxnLst/>
              <a:rect l="l" t="t" r="r" b="b"/>
              <a:pathLst>
                <a:path w="702" h="2653" extrusionOk="0">
                  <a:moveTo>
                    <a:pt x="201" y="1"/>
                  </a:moveTo>
                  <a:cubicBezTo>
                    <a:pt x="194" y="1"/>
                    <a:pt x="188" y="1"/>
                    <a:pt x="182" y="3"/>
                  </a:cubicBezTo>
                  <a:lnTo>
                    <a:pt x="85" y="15"/>
                  </a:lnTo>
                  <a:cubicBezTo>
                    <a:pt x="37" y="27"/>
                    <a:pt x="0" y="63"/>
                    <a:pt x="0" y="124"/>
                  </a:cubicBezTo>
                  <a:lnTo>
                    <a:pt x="423" y="2577"/>
                  </a:lnTo>
                  <a:cubicBezTo>
                    <a:pt x="434" y="2619"/>
                    <a:pt x="472" y="2652"/>
                    <a:pt x="513" y="2652"/>
                  </a:cubicBezTo>
                  <a:cubicBezTo>
                    <a:pt x="519" y="2652"/>
                    <a:pt x="526" y="2652"/>
                    <a:pt x="532" y="2650"/>
                  </a:cubicBezTo>
                  <a:lnTo>
                    <a:pt x="629" y="2638"/>
                  </a:lnTo>
                  <a:cubicBezTo>
                    <a:pt x="677" y="2626"/>
                    <a:pt x="701" y="2577"/>
                    <a:pt x="701" y="2529"/>
                  </a:cubicBezTo>
                  <a:lnTo>
                    <a:pt x="278" y="75"/>
                  </a:lnTo>
                  <a:cubicBezTo>
                    <a:pt x="278" y="33"/>
                    <a:pt x="242"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80;p77"/>
            <p:cNvSpPr/>
            <p:nvPr/>
          </p:nvSpPr>
          <p:spPr>
            <a:xfrm>
              <a:off x="1001251" y="4065049"/>
              <a:ext cx="23976" cy="89491"/>
            </a:xfrm>
            <a:custGeom>
              <a:avLst/>
              <a:gdLst/>
              <a:ahLst/>
              <a:cxnLst/>
              <a:rect l="l" t="t" r="r" b="b"/>
              <a:pathLst>
                <a:path w="714" h="2665" extrusionOk="0">
                  <a:moveTo>
                    <a:pt x="200" y="1"/>
                  </a:moveTo>
                  <a:cubicBezTo>
                    <a:pt x="194" y="1"/>
                    <a:pt x="188" y="2"/>
                    <a:pt x="181" y="3"/>
                  </a:cubicBezTo>
                  <a:lnTo>
                    <a:pt x="85" y="15"/>
                  </a:lnTo>
                  <a:cubicBezTo>
                    <a:pt x="36" y="27"/>
                    <a:pt x="0" y="76"/>
                    <a:pt x="12" y="124"/>
                  </a:cubicBezTo>
                  <a:lnTo>
                    <a:pt x="423" y="2590"/>
                  </a:lnTo>
                  <a:cubicBezTo>
                    <a:pt x="423" y="2632"/>
                    <a:pt x="460" y="2665"/>
                    <a:pt x="501" y="2665"/>
                  </a:cubicBezTo>
                  <a:cubicBezTo>
                    <a:pt x="507" y="2665"/>
                    <a:pt x="513" y="2664"/>
                    <a:pt x="520" y="2662"/>
                  </a:cubicBezTo>
                  <a:lnTo>
                    <a:pt x="616" y="2650"/>
                  </a:lnTo>
                  <a:cubicBezTo>
                    <a:pt x="677" y="2638"/>
                    <a:pt x="713" y="2590"/>
                    <a:pt x="701" y="2541"/>
                  </a:cubicBezTo>
                  <a:lnTo>
                    <a:pt x="290" y="76"/>
                  </a:lnTo>
                  <a:cubicBezTo>
                    <a:pt x="280" y="34"/>
                    <a:pt x="242" y="1"/>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81;p77"/>
            <p:cNvSpPr/>
            <p:nvPr/>
          </p:nvSpPr>
          <p:spPr>
            <a:xfrm>
              <a:off x="1018276" y="4061826"/>
              <a:ext cx="23976" cy="89390"/>
            </a:xfrm>
            <a:custGeom>
              <a:avLst/>
              <a:gdLst/>
              <a:ahLst/>
              <a:cxnLst/>
              <a:rect l="l" t="t" r="r" b="b"/>
              <a:pathLst>
                <a:path w="714" h="2662" extrusionOk="0">
                  <a:moveTo>
                    <a:pt x="201" y="0"/>
                  </a:moveTo>
                  <a:cubicBezTo>
                    <a:pt x="195" y="0"/>
                    <a:pt x="188" y="1"/>
                    <a:pt x="182" y="2"/>
                  </a:cubicBezTo>
                  <a:lnTo>
                    <a:pt x="85" y="15"/>
                  </a:lnTo>
                  <a:cubicBezTo>
                    <a:pt x="37" y="27"/>
                    <a:pt x="1" y="75"/>
                    <a:pt x="13" y="123"/>
                  </a:cubicBezTo>
                  <a:lnTo>
                    <a:pt x="424" y="2589"/>
                  </a:lnTo>
                  <a:cubicBezTo>
                    <a:pt x="436" y="2637"/>
                    <a:pt x="484" y="2662"/>
                    <a:pt x="533" y="2662"/>
                  </a:cubicBezTo>
                  <a:lnTo>
                    <a:pt x="629" y="2637"/>
                  </a:lnTo>
                  <a:cubicBezTo>
                    <a:pt x="678" y="2637"/>
                    <a:pt x="714" y="2589"/>
                    <a:pt x="702" y="2541"/>
                  </a:cubicBezTo>
                  <a:lnTo>
                    <a:pt x="291" y="75"/>
                  </a:lnTo>
                  <a:cubicBezTo>
                    <a:pt x="280" y="33"/>
                    <a:pt x="242" y="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82;p77"/>
            <p:cNvSpPr/>
            <p:nvPr/>
          </p:nvSpPr>
          <p:spPr>
            <a:xfrm>
              <a:off x="1035739" y="4058568"/>
              <a:ext cx="23976" cy="89390"/>
            </a:xfrm>
            <a:custGeom>
              <a:avLst/>
              <a:gdLst/>
              <a:ahLst/>
              <a:cxnLst/>
              <a:rect l="l" t="t" r="r" b="b"/>
              <a:pathLst>
                <a:path w="714" h="2662" extrusionOk="0">
                  <a:moveTo>
                    <a:pt x="201" y="0"/>
                  </a:moveTo>
                  <a:cubicBezTo>
                    <a:pt x="194" y="0"/>
                    <a:pt x="188" y="1"/>
                    <a:pt x="182" y="3"/>
                  </a:cubicBezTo>
                  <a:lnTo>
                    <a:pt x="85" y="15"/>
                  </a:lnTo>
                  <a:cubicBezTo>
                    <a:pt x="37" y="27"/>
                    <a:pt x="0" y="63"/>
                    <a:pt x="13" y="124"/>
                  </a:cubicBezTo>
                  <a:lnTo>
                    <a:pt x="423" y="2577"/>
                  </a:lnTo>
                  <a:cubicBezTo>
                    <a:pt x="436" y="2626"/>
                    <a:pt x="484" y="2662"/>
                    <a:pt x="532" y="2662"/>
                  </a:cubicBezTo>
                  <a:lnTo>
                    <a:pt x="629" y="2638"/>
                  </a:lnTo>
                  <a:cubicBezTo>
                    <a:pt x="677" y="2638"/>
                    <a:pt x="714" y="2577"/>
                    <a:pt x="701" y="2529"/>
                  </a:cubicBezTo>
                  <a:lnTo>
                    <a:pt x="278" y="75"/>
                  </a:lnTo>
                  <a:cubicBezTo>
                    <a:pt x="278" y="33"/>
                    <a:pt x="242" y="0"/>
                    <a:pt x="201" y="0"/>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83;p77"/>
            <p:cNvSpPr/>
            <p:nvPr/>
          </p:nvSpPr>
          <p:spPr>
            <a:xfrm>
              <a:off x="1052798" y="4054908"/>
              <a:ext cx="23976" cy="89424"/>
            </a:xfrm>
            <a:custGeom>
              <a:avLst/>
              <a:gdLst/>
              <a:ahLst/>
              <a:cxnLst/>
              <a:rect l="l" t="t" r="r" b="b"/>
              <a:pathLst>
                <a:path w="714" h="2663" extrusionOk="0">
                  <a:moveTo>
                    <a:pt x="200" y="1"/>
                  </a:moveTo>
                  <a:cubicBezTo>
                    <a:pt x="194" y="1"/>
                    <a:pt x="188" y="1"/>
                    <a:pt x="181" y="3"/>
                  </a:cubicBezTo>
                  <a:lnTo>
                    <a:pt x="85" y="15"/>
                  </a:lnTo>
                  <a:cubicBezTo>
                    <a:pt x="36" y="27"/>
                    <a:pt x="0" y="75"/>
                    <a:pt x="12" y="124"/>
                  </a:cubicBezTo>
                  <a:lnTo>
                    <a:pt x="435" y="2590"/>
                  </a:lnTo>
                  <a:cubicBezTo>
                    <a:pt x="447" y="2638"/>
                    <a:pt x="484" y="2662"/>
                    <a:pt x="532" y="2662"/>
                  </a:cubicBezTo>
                  <a:lnTo>
                    <a:pt x="629" y="2650"/>
                  </a:lnTo>
                  <a:cubicBezTo>
                    <a:pt x="689" y="2638"/>
                    <a:pt x="713" y="2590"/>
                    <a:pt x="713" y="2541"/>
                  </a:cubicBezTo>
                  <a:lnTo>
                    <a:pt x="290" y="75"/>
                  </a:lnTo>
                  <a:cubicBezTo>
                    <a:pt x="280" y="33"/>
                    <a:pt x="242" y="1"/>
                    <a:pt x="200" y="1"/>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84;p77"/>
            <p:cNvSpPr/>
            <p:nvPr/>
          </p:nvSpPr>
          <p:spPr>
            <a:xfrm>
              <a:off x="1070226" y="4051751"/>
              <a:ext cx="23976" cy="89390"/>
            </a:xfrm>
            <a:custGeom>
              <a:avLst/>
              <a:gdLst/>
              <a:ahLst/>
              <a:cxnLst/>
              <a:rect l="l" t="t" r="r" b="b"/>
              <a:pathLst>
                <a:path w="714" h="2662" extrusionOk="0">
                  <a:moveTo>
                    <a:pt x="182" y="0"/>
                  </a:moveTo>
                  <a:lnTo>
                    <a:pt x="85" y="24"/>
                  </a:lnTo>
                  <a:cubicBezTo>
                    <a:pt x="37" y="24"/>
                    <a:pt x="1" y="73"/>
                    <a:pt x="13" y="121"/>
                  </a:cubicBezTo>
                  <a:lnTo>
                    <a:pt x="436" y="2587"/>
                  </a:lnTo>
                  <a:cubicBezTo>
                    <a:pt x="436" y="2629"/>
                    <a:pt x="472" y="2662"/>
                    <a:pt x="514" y="2662"/>
                  </a:cubicBezTo>
                  <a:cubicBezTo>
                    <a:pt x="520" y="2662"/>
                    <a:pt x="526" y="2661"/>
                    <a:pt x="533" y="2659"/>
                  </a:cubicBezTo>
                  <a:lnTo>
                    <a:pt x="629" y="2647"/>
                  </a:lnTo>
                  <a:cubicBezTo>
                    <a:pt x="678" y="2635"/>
                    <a:pt x="714" y="2587"/>
                    <a:pt x="702" y="2538"/>
                  </a:cubicBezTo>
                  <a:lnTo>
                    <a:pt x="291" y="85"/>
                  </a:lnTo>
                  <a:cubicBezTo>
                    <a:pt x="279" y="24"/>
                    <a:pt x="230" y="0"/>
                    <a:pt x="182" y="0"/>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85;p77"/>
            <p:cNvSpPr/>
            <p:nvPr/>
          </p:nvSpPr>
          <p:spPr>
            <a:xfrm>
              <a:off x="1087689" y="4048494"/>
              <a:ext cx="23976" cy="89390"/>
            </a:xfrm>
            <a:custGeom>
              <a:avLst/>
              <a:gdLst/>
              <a:ahLst/>
              <a:cxnLst/>
              <a:rect l="l" t="t" r="r" b="b"/>
              <a:pathLst>
                <a:path w="714" h="2662" extrusionOk="0">
                  <a:moveTo>
                    <a:pt x="182" y="1"/>
                  </a:moveTo>
                  <a:lnTo>
                    <a:pt x="85" y="25"/>
                  </a:lnTo>
                  <a:cubicBezTo>
                    <a:pt x="37" y="25"/>
                    <a:pt x="1" y="73"/>
                    <a:pt x="13" y="121"/>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73"/>
                  </a:lnTo>
                  <a:cubicBezTo>
                    <a:pt x="279" y="25"/>
                    <a:pt x="230" y="1"/>
                    <a:pt x="182" y="1"/>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86;p77"/>
            <p:cNvSpPr/>
            <p:nvPr/>
          </p:nvSpPr>
          <p:spPr>
            <a:xfrm>
              <a:off x="1105151" y="4045169"/>
              <a:ext cx="23976" cy="89390"/>
            </a:xfrm>
            <a:custGeom>
              <a:avLst/>
              <a:gdLst/>
              <a:ahLst/>
              <a:cxnLst/>
              <a:rect l="l" t="t" r="r" b="b"/>
              <a:pathLst>
                <a:path w="714" h="2662" extrusionOk="0">
                  <a:moveTo>
                    <a:pt x="192" y="1"/>
                  </a:moveTo>
                  <a:cubicBezTo>
                    <a:pt x="185" y="1"/>
                    <a:pt x="177" y="1"/>
                    <a:pt x="169" y="3"/>
                  </a:cubicBezTo>
                  <a:lnTo>
                    <a:pt x="73" y="15"/>
                  </a:lnTo>
                  <a:cubicBezTo>
                    <a:pt x="24" y="27"/>
                    <a:pt x="0" y="75"/>
                    <a:pt x="0" y="124"/>
                  </a:cubicBezTo>
                  <a:lnTo>
                    <a:pt x="423" y="2589"/>
                  </a:lnTo>
                  <a:cubicBezTo>
                    <a:pt x="435" y="2638"/>
                    <a:pt x="484" y="2662"/>
                    <a:pt x="532" y="2662"/>
                  </a:cubicBezTo>
                  <a:lnTo>
                    <a:pt x="629" y="2650"/>
                  </a:lnTo>
                  <a:cubicBezTo>
                    <a:pt x="677" y="2638"/>
                    <a:pt x="713" y="2589"/>
                    <a:pt x="701" y="2541"/>
                  </a:cubicBezTo>
                  <a:lnTo>
                    <a:pt x="278" y="75"/>
                  </a:lnTo>
                  <a:cubicBezTo>
                    <a:pt x="268" y="33"/>
                    <a:pt x="239" y="1"/>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87;p77"/>
            <p:cNvSpPr/>
            <p:nvPr/>
          </p:nvSpPr>
          <p:spPr>
            <a:xfrm>
              <a:off x="1122613" y="4041912"/>
              <a:ext cx="23976" cy="89424"/>
            </a:xfrm>
            <a:custGeom>
              <a:avLst/>
              <a:gdLst/>
              <a:ahLst/>
              <a:cxnLst/>
              <a:rect l="l" t="t" r="r" b="b"/>
              <a:pathLst>
                <a:path w="714" h="2663" extrusionOk="0">
                  <a:moveTo>
                    <a:pt x="200" y="1"/>
                  </a:moveTo>
                  <a:cubicBezTo>
                    <a:pt x="194" y="1"/>
                    <a:pt x="188" y="2"/>
                    <a:pt x="181" y="3"/>
                  </a:cubicBezTo>
                  <a:lnTo>
                    <a:pt x="85" y="15"/>
                  </a:lnTo>
                  <a:cubicBezTo>
                    <a:pt x="36" y="27"/>
                    <a:pt x="0" y="76"/>
                    <a:pt x="0" y="124"/>
                  </a:cubicBezTo>
                  <a:lnTo>
                    <a:pt x="423" y="2590"/>
                  </a:lnTo>
                  <a:cubicBezTo>
                    <a:pt x="435" y="2638"/>
                    <a:pt x="483" y="2662"/>
                    <a:pt x="532" y="2662"/>
                  </a:cubicBezTo>
                  <a:lnTo>
                    <a:pt x="629" y="2638"/>
                  </a:lnTo>
                  <a:cubicBezTo>
                    <a:pt x="677" y="2638"/>
                    <a:pt x="713" y="2590"/>
                    <a:pt x="701" y="2541"/>
                  </a:cubicBezTo>
                  <a:lnTo>
                    <a:pt x="278" y="76"/>
                  </a:lnTo>
                  <a:cubicBezTo>
                    <a:pt x="278" y="34"/>
                    <a:pt x="242" y="1"/>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88;p77"/>
            <p:cNvSpPr/>
            <p:nvPr/>
          </p:nvSpPr>
          <p:spPr>
            <a:xfrm>
              <a:off x="1015859" y="4123178"/>
              <a:ext cx="120989" cy="182977"/>
            </a:xfrm>
            <a:custGeom>
              <a:avLst/>
              <a:gdLst/>
              <a:ahLst/>
              <a:cxnLst/>
              <a:rect l="l" t="t" r="r" b="b"/>
              <a:pathLst>
                <a:path w="3603" h="5449" extrusionOk="0">
                  <a:moveTo>
                    <a:pt x="2792" y="1"/>
                  </a:moveTo>
                  <a:lnTo>
                    <a:pt x="750" y="73"/>
                  </a:lnTo>
                  <a:cubicBezTo>
                    <a:pt x="206" y="544"/>
                    <a:pt x="0" y="1330"/>
                    <a:pt x="109" y="2176"/>
                  </a:cubicBezTo>
                  <a:cubicBezTo>
                    <a:pt x="133" y="2394"/>
                    <a:pt x="363" y="3010"/>
                    <a:pt x="399" y="3228"/>
                  </a:cubicBezTo>
                  <a:cubicBezTo>
                    <a:pt x="472" y="3735"/>
                    <a:pt x="641" y="4473"/>
                    <a:pt x="629" y="5053"/>
                  </a:cubicBezTo>
                  <a:cubicBezTo>
                    <a:pt x="1007" y="5326"/>
                    <a:pt x="1585" y="5449"/>
                    <a:pt x="2150" y="5449"/>
                  </a:cubicBezTo>
                  <a:cubicBezTo>
                    <a:pt x="2687" y="5449"/>
                    <a:pt x="3212" y="5338"/>
                    <a:pt x="3542" y="5137"/>
                  </a:cubicBezTo>
                  <a:cubicBezTo>
                    <a:pt x="3602" y="4412"/>
                    <a:pt x="3602" y="3663"/>
                    <a:pt x="3542" y="2926"/>
                  </a:cubicBezTo>
                  <a:cubicBezTo>
                    <a:pt x="3457" y="1475"/>
                    <a:pt x="2804" y="121"/>
                    <a:pt x="2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89;p77"/>
            <p:cNvSpPr/>
            <p:nvPr/>
          </p:nvSpPr>
          <p:spPr>
            <a:xfrm>
              <a:off x="1019485" y="3962862"/>
              <a:ext cx="100706" cy="175053"/>
            </a:xfrm>
            <a:custGeom>
              <a:avLst/>
              <a:gdLst/>
              <a:ahLst/>
              <a:cxnLst/>
              <a:rect l="l" t="t" r="r" b="b"/>
              <a:pathLst>
                <a:path w="2999" h="5213" extrusionOk="0">
                  <a:moveTo>
                    <a:pt x="1766" y="0"/>
                  </a:moveTo>
                  <a:lnTo>
                    <a:pt x="110" y="484"/>
                  </a:lnTo>
                  <a:cubicBezTo>
                    <a:pt x="1" y="1281"/>
                    <a:pt x="25" y="2103"/>
                    <a:pt x="194" y="2901"/>
                  </a:cubicBezTo>
                  <a:cubicBezTo>
                    <a:pt x="267" y="3493"/>
                    <a:pt x="291" y="4086"/>
                    <a:pt x="267" y="4690"/>
                  </a:cubicBezTo>
                  <a:cubicBezTo>
                    <a:pt x="255" y="4883"/>
                    <a:pt x="170" y="4932"/>
                    <a:pt x="170" y="5028"/>
                  </a:cubicBezTo>
                  <a:cubicBezTo>
                    <a:pt x="170" y="5143"/>
                    <a:pt x="306" y="5212"/>
                    <a:pt x="483" y="5212"/>
                  </a:cubicBezTo>
                  <a:cubicBezTo>
                    <a:pt x="530" y="5212"/>
                    <a:pt x="579" y="5208"/>
                    <a:pt x="629" y="5198"/>
                  </a:cubicBezTo>
                  <a:cubicBezTo>
                    <a:pt x="714" y="5181"/>
                    <a:pt x="866" y="5179"/>
                    <a:pt x="1051" y="5179"/>
                  </a:cubicBezTo>
                  <a:cubicBezTo>
                    <a:pt x="1143" y="5179"/>
                    <a:pt x="1244" y="5179"/>
                    <a:pt x="1349" y="5179"/>
                  </a:cubicBezTo>
                  <a:cubicBezTo>
                    <a:pt x="1663" y="5179"/>
                    <a:pt x="2013" y="5173"/>
                    <a:pt x="2285" y="5125"/>
                  </a:cubicBezTo>
                  <a:cubicBezTo>
                    <a:pt x="2430" y="5101"/>
                    <a:pt x="2575" y="5053"/>
                    <a:pt x="2684" y="4968"/>
                  </a:cubicBezTo>
                  <a:cubicBezTo>
                    <a:pt x="2720" y="4944"/>
                    <a:pt x="2745" y="4895"/>
                    <a:pt x="2745" y="4859"/>
                  </a:cubicBezTo>
                  <a:cubicBezTo>
                    <a:pt x="2745" y="4762"/>
                    <a:pt x="2733" y="4654"/>
                    <a:pt x="2708" y="4569"/>
                  </a:cubicBezTo>
                  <a:cubicBezTo>
                    <a:pt x="2672" y="4194"/>
                    <a:pt x="2660" y="3832"/>
                    <a:pt x="2672" y="3457"/>
                  </a:cubicBezTo>
                  <a:cubicBezTo>
                    <a:pt x="2708" y="3119"/>
                    <a:pt x="2793" y="2780"/>
                    <a:pt x="2926" y="2454"/>
                  </a:cubicBezTo>
                  <a:cubicBezTo>
                    <a:pt x="2998" y="2285"/>
                    <a:pt x="2998" y="2103"/>
                    <a:pt x="2926" y="1934"/>
                  </a:cubicBezTo>
                  <a:cubicBezTo>
                    <a:pt x="2878" y="1801"/>
                    <a:pt x="2817" y="1668"/>
                    <a:pt x="2733" y="1547"/>
                  </a:cubicBezTo>
                  <a:cubicBezTo>
                    <a:pt x="2588" y="955"/>
                    <a:pt x="2056" y="460"/>
                    <a:pt x="1971" y="435"/>
                  </a:cubicBezTo>
                  <a:cubicBezTo>
                    <a:pt x="1838" y="423"/>
                    <a:pt x="1899" y="24"/>
                    <a:pt x="1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90;p77"/>
            <p:cNvSpPr/>
            <p:nvPr/>
          </p:nvSpPr>
          <p:spPr>
            <a:xfrm>
              <a:off x="1103942" y="4028211"/>
              <a:ext cx="16656" cy="101479"/>
            </a:xfrm>
            <a:custGeom>
              <a:avLst/>
              <a:gdLst/>
              <a:ahLst/>
              <a:cxnLst/>
              <a:rect l="l" t="t" r="r" b="b"/>
              <a:pathLst>
                <a:path w="496" h="3022" extrusionOk="0">
                  <a:moveTo>
                    <a:pt x="423" y="0"/>
                  </a:moveTo>
                  <a:cubicBezTo>
                    <a:pt x="363" y="97"/>
                    <a:pt x="278" y="218"/>
                    <a:pt x="278" y="218"/>
                  </a:cubicBezTo>
                  <a:cubicBezTo>
                    <a:pt x="278" y="218"/>
                    <a:pt x="230" y="399"/>
                    <a:pt x="121" y="774"/>
                  </a:cubicBezTo>
                  <a:cubicBezTo>
                    <a:pt x="24" y="1197"/>
                    <a:pt x="0" y="1632"/>
                    <a:pt x="48" y="2055"/>
                  </a:cubicBezTo>
                  <a:cubicBezTo>
                    <a:pt x="97" y="2369"/>
                    <a:pt x="218" y="2913"/>
                    <a:pt x="169" y="3022"/>
                  </a:cubicBezTo>
                  <a:cubicBezTo>
                    <a:pt x="205" y="2998"/>
                    <a:pt x="230" y="2949"/>
                    <a:pt x="230" y="2913"/>
                  </a:cubicBezTo>
                  <a:cubicBezTo>
                    <a:pt x="230" y="2816"/>
                    <a:pt x="218" y="2708"/>
                    <a:pt x="193" y="2623"/>
                  </a:cubicBezTo>
                  <a:cubicBezTo>
                    <a:pt x="157" y="2248"/>
                    <a:pt x="145" y="1886"/>
                    <a:pt x="157" y="1511"/>
                  </a:cubicBezTo>
                  <a:cubicBezTo>
                    <a:pt x="205" y="1173"/>
                    <a:pt x="290" y="834"/>
                    <a:pt x="423" y="520"/>
                  </a:cubicBezTo>
                  <a:cubicBezTo>
                    <a:pt x="496" y="351"/>
                    <a:pt x="496" y="169"/>
                    <a:pt x="423" y="0"/>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91;p77"/>
            <p:cNvSpPr/>
            <p:nvPr/>
          </p:nvSpPr>
          <p:spPr>
            <a:xfrm>
              <a:off x="1069017" y="3990567"/>
              <a:ext cx="85663" cy="67697"/>
            </a:xfrm>
            <a:custGeom>
              <a:avLst/>
              <a:gdLst/>
              <a:ahLst/>
              <a:cxnLst/>
              <a:rect l="l" t="t" r="r" b="b"/>
              <a:pathLst>
                <a:path w="2551" h="2016" extrusionOk="0">
                  <a:moveTo>
                    <a:pt x="1140" y="0"/>
                  </a:moveTo>
                  <a:cubicBezTo>
                    <a:pt x="1099" y="0"/>
                    <a:pt x="1057" y="3"/>
                    <a:pt x="1016" y="9"/>
                  </a:cubicBezTo>
                  <a:lnTo>
                    <a:pt x="1" y="2016"/>
                  </a:lnTo>
                  <a:cubicBezTo>
                    <a:pt x="1" y="2016"/>
                    <a:pt x="907" y="1568"/>
                    <a:pt x="1584" y="1496"/>
                  </a:cubicBezTo>
                  <a:cubicBezTo>
                    <a:pt x="1785" y="1464"/>
                    <a:pt x="1981" y="1448"/>
                    <a:pt x="2176" y="1448"/>
                  </a:cubicBezTo>
                  <a:cubicBezTo>
                    <a:pt x="2273" y="1448"/>
                    <a:pt x="2370" y="1452"/>
                    <a:pt x="2466" y="1460"/>
                  </a:cubicBezTo>
                  <a:cubicBezTo>
                    <a:pt x="2551" y="1157"/>
                    <a:pt x="2503" y="396"/>
                    <a:pt x="2503" y="396"/>
                  </a:cubicBezTo>
                  <a:cubicBezTo>
                    <a:pt x="2503" y="396"/>
                    <a:pt x="1838" y="287"/>
                    <a:pt x="1511" y="94"/>
                  </a:cubicBezTo>
                  <a:cubicBezTo>
                    <a:pt x="1402" y="30"/>
                    <a:pt x="1271" y="0"/>
                    <a:pt x="1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92;p77"/>
            <p:cNvSpPr/>
            <p:nvPr/>
          </p:nvSpPr>
          <p:spPr>
            <a:xfrm>
              <a:off x="1029660" y="3880287"/>
              <a:ext cx="86066" cy="102889"/>
            </a:xfrm>
            <a:custGeom>
              <a:avLst/>
              <a:gdLst/>
              <a:ahLst/>
              <a:cxnLst/>
              <a:rect l="l" t="t" r="r" b="b"/>
              <a:pathLst>
                <a:path w="2563" h="3064" extrusionOk="0">
                  <a:moveTo>
                    <a:pt x="1261" y="0"/>
                  </a:moveTo>
                  <a:cubicBezTo>
                    <a:pt x="1225" y="0"/>
                    <a:pt x="1187" y="2"/>
                    <a:pt x="1148" y="6"/>
                  </a:cubicBezTo>
                  <a:cubicBezTo>
                    <a:pt x="532" y="66"/>
                    <a:pt x="0" y="465"/>
                    <a:pt x="12" y="924"/>
                  </a:cubicBezTo>
                  <a:cubicBezTo>
                    <a:pt x="24" y="1383"/>
                    <a:pt x="339" y="1952"/>
                    <a:pt x="459" y="2266"/>
                  </a:cubicBezTo>
                  <a:cubicBezTo>
                    <a:pt x="532" y="2532"/>
                    <a:pt x="556" y="2798"/>
                    <a:pt x="532" y="3064"/>
                  </a:cubicBezTo>
                  <a:lnTo>
                    <a:pt x="1898" y="3015"/>
                  </a:lnTo>
                  <a:cubicBezTo>
                    <a:pt x="1898" y="3015"/>
                    <a:pt x="1862" y="2592"/>
                    <a:pt x="1946" y="2435"/>
                  </a:cubicBezTo>
                  <a:cubicBezTo>
                    <a:pt x="2079" y="2278"/>
                    <a:pt x="2224" y="2133"/>
                    <a:pt x="2393" y="2012"/>
                  </a:cubicBezTo>
                  <a:cubicBezTo>
                    <a:pt x="2514" y="1891"/>
                    <a:pt x="2563" y="1698"/>
                    <a:pt x="2502" y="1529"/>
                  </a:cubicBezTo>
                  <a:cubicBezTo>
                    <a:pt x="2466" y="1311"/>
                    <a:pt x="2417" y="1105"/>
                    <a:pt x="2333" y="900"/>
                  </a:cubicBezTo>
                  <a:cubicBezTo>
                    <a:pt x="2297" y="827"/>
                    <a:pt x="2236" y="767"/>
                    <a:pt x="2200" y="707"/>
                  </a:cubicBezTo>
                  <a:cubicBezTo>
                    <a:pt x="2041" y="412"/>
                    <a:pt x="1808" y="0"/>
                    <a:pt x="126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93;p77"/>
            <p:cNvSpPr/>
            <p:nvPr/>
          </p:nvSpPr>
          <p:spPr>
            <a:xfrm>
              <a:off x="1009747" y="3873470"/>
              <a:ext cx="97852" cy="192279"/>
            </a:xfrm>
            <a:custGeom>
              <a:avLst/>
              <a:gdLst/>
              <a:ahLst/>
              <a:cxnLst/>
              <a:rect l="l" t="t" r="r" b="b"/>
              <a:pathLst>
                <a:path w="2914" h="5726" extrusionOk="0">
                  <a:moveTo>
                    <a:pt x="1649" y="1"/>
                  </a:moveTo>
                  <a:cubicBezTo>
                    <a:pt x="1461" y="1"/>
                    <a:pt x="1281" y="39"/>
                    <a:pt x="1101" y="124"/>
                  </a:cubicBezTo>
                  <a:cubicBezTo>
                    <a:pt x="907" y="221"/>
                    <a:pt x="690" y="390"/>
                    <a:pt x="702" y="559"/>
                  </a:cubicBezTo>
                  <a:cubicBezTo>
                    <a:pt x="400" y="620"/>
                    <a:pt x="363" y="934"/>
                    <a:pt x="339" y="1043"/>
                  </a:cubicBezTo>
                  <a:cubicBezTo>
                    <a:pt x="303" y="1212"/>
                    <a:pt x="303" y="1381"/>
                    <a:pt x="315" y="1550"/>
                  </a:cubicBezTo>
                  <a:cubicBezTo>
                    <a:pt x="351" y="1792"/>
                    <a:pt x="448" y="2022"/>
                    <a:pt x="496" y="2275"/>
                  </a:cubicBezTo>
                  <a:cubicBezTo>
                    <a:pt x="545" y="2469"/>
                    <a:pt x="533" y="2686"/>
                    <a:pt x="460" y="2880"/>
                  </a:cubicBezTo>
                  <a:cubicBezTo>
                    <a:pt x="388" y="3061"/>
                    <a:pt x="206" y="3158"/>
                    <a:pt x="122" y="3327"/>
                  </a:cubicBezTo>
                  <a:cubicBezTo>
                    <a:pt x="1" y="3557"/>
                    <a:pt x="13" y="3835"/>
                    <a:pt x="122" y="4052"/>
                  </a:cubicBezTo>
                  <a:cubicBezTo>
                    <a:pt x="243" y="4282"/>
                    <a:pt x="400" y="4427"/>
                    <a:pt x="351" y="4705"/>
                  </a:cubicBezTo>
                  <a:cubicBezTo>
                    <a:pt x="291" y="5019"/>
                    <a:pt x="400" y="5333"/>
                    <a:pt x="641" y="5539"/>
                  </a:cubicBezTo>
                  <a:cubicBezTo>
                    <a:pt x="807" y="5663"/>
                    <a:pt x="1000" y="5725"/>
                    <a:pt x="1196" y="5725"/>
                  </a:cubicBezTo>
                  <a:cubicBezTo>
                    <a:pt x="1229" y="5725"/>
                    <a:pt x="1261" y="5724"/>
                    <a:pt x="1294" y="5720"/>
                  </a:cubicBezTo>
                  <a:cubicBezTo>
                    <a:pt x="1488" y="5696"/>
                    <a:pt x="1669" y="5636"/>
                    <a:pt x="1838" y="5551"/>
                  </a:cubicBezTo>
                  <a:cubicBezTo>
                    <a:pt x="2152" y="5382"/>
                    <a:pt x="2442" y="5261"/>
                    <a:pt x="2648" y="4802"/>
                  </a:cubicBezTo>
                  <a:cubicBezTo>
                    <a:pt x="2769" y="4548"/>
                    <a:pt x="2600" y="4499"/>
                    <a:pt x="2696" y="4234"/>
                  </a:cubicBezTo>
                  <a:cubicBezTo>
                    <a:pt x="2757" y="4088"/>
                    <a:pt x="2878" y="3968"/>
                    <a:pt x="2902" y="3798"/>
                  </a:cubicBezTo>
                  <a:cubicBezTo>
                    <a:pt x="2914" y="3653"/>
                    <a:pt x="2865" y="3520"/>
                    <a:pt x="2781" y="3412"/>
                  </a:cubicBezTo>
                  <a:lnTo>
                    <a:pt x="2769" y="3412"/>
                  </a:lnTo>
                  <a:cubicBezTo>
                    <a:pt x="2684" y="3303"/>
                    <a:pt x="2551" y="3254"/>
                    <a:pt x="2479" y="3158"/>
                  </a:cubicBezTo>
                  <a:cubicBezTo>
                    <a:pt x="2406" y="3049"/>
                    <a:pt x="2370" y="2916"/>
                    <a:pt x="2382" y="2783"/>
                  </a:cubicBezTo>
                  <a:cubicBezTo>
                    <a:pt x="2394" y="2711"/>
                    <a:pt x="2430" y="2638"/>
                    <a:pt x="2467" y="2566"/>
                  </a:cubicBezTo>
                  <a:cubicBezTo>
                    <a:pt x="2612" y="2263"/>
                    <a:pt x="2624" y="2070"/>
                    <a:pt x="2406" y="1828"/>
                  </a:cubicBezTo>
                  <a:cubicBezTo>
                    <a:pt x="2334" y="1756"/>
                    <a:pt x="2273" y="1671"/>
                    <a:pt x="2237" y="1574"/>
                  </a:cubicBezTo>
                  <a:cubicBezTo>
                    <a:pt x="2201" y="1478"/>
                    <a:pt x="2177" y="1381"/>
                    <a:pt x="2261" y="1321"/>
                  </a:cubicBezTo>
                  <a:cubicBezTo>
                    <a:pt x="2285" y="1302"/>
                    <a:pt x="2316" y="1293"/>
                    <a:pt x="2344" y="1293"/>
                  </a:cubicBezTo>
                  <a:cubicBezTo>
                    <a:pt x="2373" y="1293"/>
                    <a:pt x="2400" y="1302"/>
                    <a:pt x="2418" y="1321"/>
                  </a:cubicBezTo>
                  <a:cubicBezTo>
                    <a:pt x="2445" y="1348"/>
                    <a:pt x="2505" y="1514"/>
                    <a:pt x="2545" y="1514"/>
                  </a:cubicBezTo>
                  <a:cubicBezTo>
                    <a:pt x="2558" y="1514"/>
                    <a:pt x="2569" y="1494"/>
                    <a:pt x="2575" y="1441"/>
                  </a:cubicBezTo>
                  <a:cubicBezTo>
                    <a:pt x="2600" y="1248"/>
                    <a:pt x="2660" y="1212"/>
                    <a:pt x="2503" y="873"/>
                  </a:cubicBezTo>
                  <a:cubicBezTo>
                    <a:pt x="2479" y="825"/>
                    <a:pt x="2382" y="668"/>
                    <a:pt x="2394" y="632"/>
                  </a:cubicBezTo>
                  <a:lnTo>
                    <a:pt x="2394" y="632"/>
                  </a:lnTo>
                  <a:cubicBezTo>
                    <a:pt x="2551" y="644"/>
                    <a:pt x="2696" y="728"/>
                    <a:pt x="2769" y="861"/>
                  </a:cubicBezTo>
                  <a:cubicBezTo>
                    <a:pt x="2864" y="766"/>
                    <a:pt x="2596" y="3"/>
                    <a:pt x="1768" y="3"/>
                  </a:cubicBezTo>
                  <a:cubicBezTo>
                    <a:pt x="1755" y="3"/>
                    <a:pt x="1742" y="3"/>
                    <a:pt x="1729" y="3"/>
                  </a:cubicBezTo>
                  <a:cubicBezTo>
                    <a:pt x="1703" y="2"/>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94;p77"/>
            <p:cNvSpPr/>
            <p:nvPr/>
          </p:nvSpPr>
          <p:spPr>
            <a:xfrm>
              <a:off x="1867811" y="4563560"/>
              <a:ext cx="323107" cy="17092"/>
            </a:xfrm>
            <a:custGeom>
              <a:avLst/>
              <a:gdLst/>
              <a:ahLst/>
              <a:cxnLst/>
              <a:rect l="l" t="t" r="r" b="b"/>
              <a:pathLst>
                <a:path w="9622" h="509" extrusionOk="0">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95;p77"/>
            <p:cNvSpPr/>
            <p:nvPr/>
          </p:nvSpPr>
          <p:spPr>
            <a:xfrm>
              <a:off x="1958715" y="4527024"/>
              <a:ext cx="19544" cy="31666"/>
            </a:xfrm>
            <a:custGeom>
              <a:avLst/>
              <a:gdLst/>
              <a:ahLst/>
              <a:cxnLst/>
              <a:rect l="l" t="t" r="r" b="b"/>
              <a:pathLst>
                <a:path w="582" h="943" extrusionOk="0">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96;p77"/>
            <p:cNvSpPr/>
            <p:nvPr/>
          </p:nvSpPr>
          <p:spPr>
            <a:xfrm>
              <a:off x="1923085" y="4551101"/>
              <a:ext cx="55575" cy="21424"/>
            </a:xfrm>
            <a:custGeom>
              <a:avLst/>
              <a:gdLst/>
              <a:ahLst/>
              <a:cxnLst/>
              <a:rect l="l" t="t" r="r" b="b"/>
              <a:pathLst>
                <a:path w="1655" h="638" extrusionOk="0">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97;p77"/>
            <p:cNvSpPr/>
            <p:nvPr/>
          </p:nvSpPr>
          <p:spPr>
            <a:xfrm>
              <a:off x="2120273" y="4519334"/>
              <a:ext cx="21961" cy="27166"/>
            </a:xfrm>
            <a:custGeom>
              <a:avLst/>
              <a:gdLst/>
              <a:ahLst/>
              <a:cxnLst/>
              <a:rect l="l" t="t" r="r" b="b"/>
              <a:pathLst>
                <a:path w="654" h="809" extrusionOk="0">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98;p77"/>
            <p:cNvSpPr/>
            <p:nvPr/>
          </p:nvSpPr>
          <p:spPr>
            <a:xfrm>
              <a:off x="2095121" y="4539617"/>
              <a:ext cx="55206" cy="33882"/>
            </a:xfrm>
            <a:custGeom>
              <a:avLst/>
              <a:gdLst/>
              <a:ahLst/>
              <a:cxnLst/>
              <a:rect l="l" t="t" r="r" b="b"/>
              <a:pathLst>
                <a:path w="1644" h="1009" extrusionOk="0">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99;p77"/>
            <p:cNvSpPr/>
            <p:nvPr/>
          </p:nvSpPr>
          <p:spPr>
            <a:xfrm>
              <a:off x="1956700" y="4147524"/>
              <a:ext cx="108396" cy="109236"/>
            </a:xfrm>
            <a:custGeom>
              <a:avLst/>
              <a:gdLst/>
              <a:ahLst/>
              <a:cxnLst/>
              <a:rect l="l" t="t" r="r" b="b"/>
              <a:pathLst>
                <a:path w="3228" h="3253" extrusionOk="0">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00;p77"/>
            <p:cNvSpPr/>
            <p:nvPr/>
          </p:nvSpPr>
          <p:spPr>
            <a:xfrm>
              <a:off x="2017179" y="4357742"/>
              <a:ext cx="121795" cy="176631"/>
            </a:xfrm>
            <a:custGeom>
              <a:avLst/>
              <a:gdLst/>
              <a:ahLst/>
              <a:cxnLst/>
              <a:rect l="l" t="t" r="r" b="b"/>
              <a:pathLst>
                <a:path w="3627" h="5260" extrusionOk="0">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01;p77"/>
            <p:cNvSpPr/>
            <p:nvPr/>
          </p:nvSpPr>
          <p:spPr>
            <a:xfrm>
              <a:off x="1971308" y="4173281"/>
              <a:ext cx="85629" cy="221897"/>
            </a:xfrm>
            <a:custGeom>
              <a:avLst/>
              <a:gdLst/>
              <a:ahLst/>
              <a:cxnLst/>
              <a:rect l="l" t="t" r="r" b="b"/>
              <a:pathLst>
                <a:path w="2550" h="6608" extrusionOk="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02;p77"/>
            <p:cNvSpPr/>
            <p:nvPr/>
          </p:nvSpPr>
          <p:spPr>
            <a:xfrm>
              <a:off x="2036253" y="4342362"/>
              <a:ext cx="42244" cy="45098"/>
            </a:xfrm>
            <a:custGeom>
              <a:avLst/>
              <a:gdLst/>
              <a:ahLst/>
              <a:cxnLst/>
              <a:rect l="l" t="t" r="r" b="b"/>
              <a:pathLst>
                <a:path w="1258" h="1343" extrusionOk="0">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03;p77"/>
            <p:cNvSpPr/>
            <p:nvPr/>
          </p:nvSpPr>
          <p:spPr>
            <a:xfrm>
              <a:off x="2004989" y="4225063"/>
              <a:ext cx="107590" cy="298358"/>
            </a:xfrm>
            <a:custGeom>
              <a:avLst/>
              <a:gdLst/>
              <a:ahLst/>
              <a:cxnLst/>
              <a:rect l="l" t="t" r="r" b="b"/>
              <a:pathLst>
                <a:path w="3204" h="8885" extrusionOk="0">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04;p77"/>
            <p:cNvSpPr/>
            <p:nvPr/>
          </p:nvSpPr>
          <p:spPr>
            <a:xfrm>
              <a:off x="1945359" y="4195630"/>
              <a:ext cx="53056" cy="353139"/>
            </a:xfrm>
            <a:custGeom>
              <a:avLst/>
              <a:gdLst/>
              <a:ahLst/>
              <a:cxnLst/>
              <a:rect l="l" t="t" r="r" b="b"/>
              <a:pathLst>
                <a:path w="1580" h="6556" extrusionOk="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05;p77"/>
            <p:cNvSpPr/>
            <p:nvPr/>
          </p:nvSpPr>
          <p:spPr>
            <a:xfrm>
              <a:off x="1949782" y="4181273"/>
              <a:ext cx="96845" cy="189895"/>
            </a:xfrm>
            <a:custGeom>
              <a:avLst/>
              <a:gdLst/>
              <a:ahLst/>
              <a:cxnLst/>
              <a:rect l="l" t="t" r="r" b="b"/>
              <a:pathLst>
                <a:path w="2884" h="5655" extrusionOk="0">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06;p77"/>
            <p:cNvSpPr/>
            <p:nvPr/>
          </p:nvSpPr>
          <p:spPr>
            <a:xfrm>
              <a:off x="1983358" y="4344341"/>
              <a:ext cx="9772" cy="46643"/>
            </a:xfrm>
            <a:custGeom>
              <a:avLst/>
              <a:gdLst/>
              <a:ahLst/>
              <a:cxnLst/>
              <a:rect l="l" t="t" r="r" b="b"/>
              <a:pathLst>
                <a:path w="291" h="1389" extrusionOk="0">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07;p77"/>
            <p:cNvSpPr/>
            <p:nvPr/>
          </p:nvSpPr>
          <p:spPr>
            <a:xfrm>
              <a:off x="1858878" y="4067803"/>
              <a:ext cx="19846" cy="11887"/>
            </a:xfrm>
            <a:custGeom>
              <a:avLst/>
              <a:gdLst/>
              <a:ahLst/>
              <a:cxnLst/>
              <a:rect l="l" t="t" r="r" b="b"/>
              <a:pathLst>
                <a:path w="591" h="354" extrusionOk="0">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08;p77"/>
            <p:cNvSpPr/>
            <p:nvPr/>
          </p:nvSpPr>
          <p:spPr>
            <a:xfrm>
              <a:off x="1854009" y="4059844"/>
              <a:ext cx="54433" cy="21693"/>
            </a:xfrm>
            <a:custGeom>
              <a:avLst/>
              <a:gdLst/>
              <a:ahLst/>
              <a:cxnLst/>
              <a:rect l="l" t="t" r="r" b="b"/>
              <a:pathLst>
                <a:path w="1621" h="646" extrusionOk="0">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09;p77"/>
            <p:cNvSpPr/>
            <p:nvPr/>
          </p:nvSpPr>
          <p:spPr>
            <a:xfrm>
              <a:off x="1887691" y="4043625"/>
              <a:ext cx="84051" cy="30994"/>
            </a:xfrm>
            <a:custGeom>
              <a:avLst/>
              <a:gdLst/>
              <a:ahLst/>
              <a:cxnLst/>
              <a:rect l="l" t="t" r="r" b="b"/>
              <a:pathLst>
                <a:path w="2503" h="923" extrusionOk="0">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10;p77"/>
            <p:cNvSpPr/>
            <p:nvPr/>
          </p:nvSpPr>
          <p:spPr>
            <a:xfrm>
              <a:off x="1793529" y="3974716"/>
              <a:ext cx="42244" cy="100303"/>
            </a:xfrm>
            <a:custGeom>
              <a:avLst/>
              <a:gdLst/>
              <a:ahLst/>
              <a:cxnLst/>
              <a:rect l="l" t="t" r="r" b="b"/>
              <a:pathLst>
                <a:path w="1258" h="2987" extrusionOk="0">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11;p77"/>
            <p:cNvSpPr/>
            <p:nvPr/>
          </p:nvSpPr>
          <p:spPr>
            <a:xfrm>
              <a:off x="1832886" y="4081370"/>
              <a:ext cx="113299" cy="8160"/>
            </a:xfrm>
            <a:custGeom>
              <a:avLst/>
              <a:gdLst/>
              <a:ahLst/>
              <a:cxnLst/>
              <a:rect l="l" t="t" r="r" b="b"/>
              <a:pathLst>
                <a:path w="3374" h="243" extrusionOk="0">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12;p77"/>
            <p:cNvSpPr/>
            <p:nvPr/>
          </p:nvSpPr>
          <p:spPr>
            <a:xfrm>
              <a:off x="1952636" y="4043625"/>
              <a:ext cx="19107" cy="30894"/>
            </a:xfrm>
            <a:custGeom>
              <a:avLst/>
              <a:gdLst/>
              <a:ahLst/>
              <a:cxnLst/>
              <a:rect l="l" t="t" r="r" b="b"/>
              <a:pathLst>
                <a:path w="569" h="920" extrusionOk="0">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13;p77"/>
            <p:cNvSpPr/>
            <p:nvPr/>
          </p:nvSpPr>
          <p:spPr>
            <a:xfrm>
              <a:off x="1946155" y="3955542"/>
              <a:ext cx="121392" cy="246914"/>
            </a:xfrm>
            <a:custGeom>
              <a:avLst/>
              <a:gdLst/>
              <a:ahLst/>
              <a:cxnLst/>
              <a:rect l="l" t="t" r="r" b="b"/>
              <a:pathLst>
                <a:path w="3615" h="7353" extrusionOk="0">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14;p77"/>
            <p:cNvSpPr/>
            <p:nvPr/>
          </p:nvSpPr>
          <p:spPr>
            <a:xfrm>
              <a:off x="1951831" y="3990231"/>
              <a:ext cx="77133" cy="128141"/>
            </a:xfrm>
            <a:custGeom>
              <a:avLst/>
              <a:gdLst/>
              <a:ahLst/>
              <a:cxnLst/>
              <a:rect l="l" t="t" r="r" b="b"/>
              <a:pathLst>
                <a:path w="2297" h="3816" extrusionOk="0">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15;p77"/>
            <p:cNvSpPr/>
            <p:nvPr/>
          </p:nvSpPr>
          <p:spPr>
            <a:xfrm>
              <a:off x="2030578" y="4198265"/>
              <a:ext cx="28039" cy="42244"/>
            </a:xfrm>
            <a:custGeom>
              <a:avLst/>
              <a:gdLst/>
              <a:ahLst/>
              <a:cxnLst/>
              <a:rect l="l" t="t" r="r" b="b"/>
              <a:pathLst>
                <a:path w="835" h="1258" extrusionOk="0">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16;p77"/>
            <p:cNvSpPr/>
            <p:nvPr/>
          </p:nvSpPr>
          <p:spPr>
            <a:xfrm>
              <a:off x="1827480" y="4080228"/>
              <a:ext cx="54500" cy="18939"/>
            </a:xfrm>
            <a:custGeom>
              <a:avLst/>
              <a:gdLst/>
              <a:ahLst/>
              <a:cxnLst/>
              <a:rect l="l" t="t" r="r" b="b"/>
              <a:pathLst>
                <a:path w="1623" h="564" extrusionOk="0">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17;p77"/>
            <p:cNvSpPr/>
            <p:nvPr/>
          </p:nvSpPr>
          <p:spPr>
            <a:xfrm>
              <a:off x="1867811" y="3984220"/>
              <a:ext cx="161150" cy="126429"/>
            </a:xfrm>
            <a:custGeom>
              <a:avLst/>
              <a:gdLst/>
              <a:ahLst/>
              <a:cxnLst/>
              <a:rect l="l" t="t" r="r" b="b"/>
              <a:pathLst>
                <a:path w="4799" h="3765" extrusionOk="0">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18;p77"/>
            <p:cNvSpPr/>
            <p:nvPr/>
          </p:nvSpPr>
          <p:spPr>
            <a:xfrm>
              <a:off x="1948573" y="3870279"/>
              <a:ext cx="82439" cy="86838"/>
            </a:xfrm>
            <a:custGeom>
              <a:avLst/>
              <a:gdLst/>
              <a:ahLst/>
              <a:cxnLst/>
              <a:rect l="l" t="t" r="r" b="b"/>
              <a:pathLst>
                <a:path w="2455" h="2586" extrusionOk="0">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19;p77"/>
            <p:cNvSpPr/>
            <p:nvPr/>
          </p:nvSpPr>
          <p:spPr>
            <a:xfrm>
              <a:off x="1920164" y="3840594"/>
              <a:ext cx="120586" cy="95535"/>
            </a:xfrm>
            <a:custGeom>
              <a:avLst/>
              <a:gdLst/>
              <a:ahLst/>
              <a:cxnLst/>
              <a:rect l="l" t="t" r="r" b="b"/>
              <a:pathLst>
                <a:path w="3591" h="2845" extrusionOk="0">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20;p77"/>
            <p:cNvSpPr/>
            <p:nvPr/>
          </p:nvSpPr>
          <p:spPr>
            <a:xfrm>
              <a:off x="1989475" y="3931598"/>
              <a:ext cx="39893" cy="37375"/>
            </a:xfrm>
            <a:custGeom>
              <a:avLst/>
              <a:gdLst/>
              <a:ahLst/>
              <a:cxnLst/>
              <a:rect l="l" t="t" r="r" b="b"/>
              <a:pathLst>
                <a:path w="1188" h="1113" extrusionOk="0">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21;p77"/>
            <p:cNvSpPr/>
            <p:nvPr/>
          </p:nvSpPr>
          <p:spPr>
            <a:xfrm>
              <a:off x="1996896" y="3951075"/>
              <a:ext cx="34117" cy="20349"/>
            </a:xfrm>
            <a:custGeom>
              <a:avLst/>
              <a:gdLst/>
              <a:ahLst/>
              <a:cxnLst/>
              <a:rect l="l" t="t" r="r" b="b"/>
              <a:pathLst>
                <a:path w="1016" h="606" extrusionOk="0">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22;p77"/>
            <p:cNvSpPr/>
            <p:nvPr/>
          </p:nvSpPr>
          <p:spPr>
            <a:xfrm>
              <a:off x="1953442" y="3918603"/>
              <a:ext cx="11417" cy="20148"/>
            </a:xfrm>
            <a:custGeom>
              <a:avLst/>
              <a:gdLst/>
              <a:ahLst/>
              <a:cxnLst/>
              <a:rect l="l" t="t" r="r" b="b"/>
              <a:pathLst>
                <a:path w="340" h="600" extrusionOk="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23;p77"/>
            <p:cNvSpPr/>
            <p:nvPr/>
          </p:nvSpPr>
          <p:spPr>
            <a:xfrm>
              <a:off x="1829260" y="3602000"/>
              <a:ext cx="460684" cy="220856"/>
            </a:xfrm>
            <a:custGeom>
              <a:avLst/>
              <a:gdLst/>
              <a:ahLst/>
              <a:cxnLst/>
              <a:rect l="l" t="t" r="r" b="b"/>
              <a:pathLst>
                <a:path w="13719" h="6577" extrusionOk="0">
                  <a:moveTo>
                    <a:pt x="423" y="1"/>
                  </a:moveTo>
                  <a:cubicBezTo>
                    <a:pt x="194" y="1"/>
                    <a:pt x="0" y="194"/>
                    <a:pt x="0" y="424"/>
                  </a:cubicBezTo>
                  <a:lnTo>
                    <a:pt x="0" y="6153"/>
                  </a:lnTo>
                  <a:cubicBezTo>
                    <a:pt x="0" y="6395"/>
                    <a:pt x="194" y="6576"/>
                    <a:pt x="423" y="6576"/>
                  </a:cubicBezTo>
                  <a:lnTo>
                    <a:pt x="13308" y="6576"/>
                  </a:lnTo>
                  <a:cubicBezTo>
                    <a:pt x="13537" y="6576"/>
                    <a:pt x="13719" y="6395"/>
                    <a:pt x="13719" y="6153"/>
                  </a:cubicBezTo>
                  <a:lnTo>
                    <a:pt x="13719" y="424"/>
                  </a:lnTo>
                  <a:cubicBezTo>
                    <a:pt x="13719" y="194"/>
                    <a:pt x="13537" y="1"/>
                    <a:pt x="13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24;p77"/>
            <p:cNvSpPr/>
            <p:nvPr/>
          </p:nvSpPr>
          <p:spPr>
            <a:xfrm>
              <a:off x="1819118" y="3591859"/>
              <a:ext cx="461087" cy="220856"/>
            </a:xfrm>
            <a:custGeom>
              <a:avLst/>
              <a:gdLst/>
              <a:ahLst/>
              <a:cxnLst/>
              <a:rect l="l" t="t" r="r" b="b"/>
              <a:pathLst>
                <a:path w="13731" h="6577" extrusionOk="0">
                  <a:moveTo>
                    <a:pt x="423" y="1"/>
                  </a:moveTo>
                  <a:cubicBezTo>
                    <a:pt x="193" y="1"/>
                    <a:pt x="0" y="194"/>
                    <a:pt x="0" y="424"/>
                  </a:cubicBezTo>
                  <a:lnTo>
                    <a:pt x="0" y="6165"/>
                  </a:lnTo>
                  <a:cubicBezTo>
                    <a:pt x="0" y="6395"/>
                    <a:pt x="193" y="6576"/>
                    <a:pt x="423" y="6576"/>
                  </a:cubicBezTo>
                  <a:lnTo>
                    <a:pt x="13308" y="6576"/>
                  </a:lnTo>
                  <a:cubicBezTo>
                    <a:pt x="13537" y="6576"/>
                    <a:pt x="13731" y="6395"/>
                    <a:pt x="13731" y="6165"/>
                  </a:cubicBezTo>
                  <a:lnTo>
                    <a:pt x="13731" y="424"/>
                  </a:lnTo>
                  <a:cubicBezTo>
                    <a:pt x="13731" y="194"/>
                    <a:pt x="13537" y="1"/>
                    <a:pt x="1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25;p77"/>
            <p:cNvSpPr/>
            <p:nvPr/>
          </p:nvSpPr>
          <p:spPr>
            <a:xfrm>
              <a:off x="1819118" y="3591859"/>
              <a:ext cx="461087" cy="42244"/>
            </a:xfrm>
            <a:custGeom>
              <a:avLst/>
              <a:gdLst/>
              <a:ahLst/>
              <a:cxnLst/>
              <a:rect l="l" t="t" r="r" b="b"/>
              <a:pathLst>
                <a:path w="13731" h="1258" extrusionOk="0">
                  <a:moveTo>
                    <a:pt x="423" y="1"/>
                  </a:moveTo>
                  <a:cubicBezTo>
                    <a:pt x="193" y="1"/>
                    <a:pt x="0" y="194"/>
                    <a:pt x="0" y="424"/>
                  </a:cubicBezTo>
                  <a:lnTo>
                    <a:pt x="0" y="1258"/>
                  </a:lnTo>
                  <a:lnTo>
                    <a:pt x="13731" y="1258"/>
                  </a:lnTo>
                  <a:lnTo>
                    <a:pt x="13731" y="424"/>
                  </a:lnTo>
                  <a:cubicBezTo>
                    <a:pt x="13731" y="194"/>
                    <a:pt x="13537" y="1"/>
                    <a:pt x="13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26;p77"/>
            <p:cNvSpPr/>
            <p:nvPr/>
          </p:nvSpPr>
          <p:spPr>
            <a:xfrm>
              <a:off x="1836547" y="3654051"/>
              <a:ext cx="425391" cy="135932"/>
            </a:xfrm>
            <a:custGeom>
              <a:avLst/>
              <a:gdLst/>
              <a:ahLst/>
              <a:cxnLst/>
              <a:rect l="l" t="t" r="r" b="b"/>
              <a:pathLst>
                <a:path w="12668" h="4048" extrusionOk="0">
                  <a:moveTo>
                    <a:pt x="12046" y="1"/>
                  </a:moveTo>
                  <a:cubicBezTo>
                    <a:pt x="11446" y="1"/>
                    <a:pt x="10508" y="237"/>
                    <a:pt x="9670" y="1461"/>
                  </a:cubicBezTo>
                  <a:cubicBezTo>
                    <a:pt x="9298" y="2012"/>
                    <a:pt x="8993" y="2213"/>
                    <a:pt x="8710" y="2213"/>
                  </a:cubicBezTo>
                  <a:cubicBezTo>
                    <a:pt x="7961" y="2213"/>
                    <a:pt x="7364" y="804"/>
                    <a:pt x="6092" y="699"/>
                  </a:cubicBezTo>
                  <a:cubicBezTo>
                    <a:pt x="6046" y="695"/>
                    <a:pt x="6002" y="693"/>
                    <a:pt x="5958" y="693"/>
                  </a:cubicBezTo>
                  <a:cubicBezTo>
                    <a:pt x="4563" y="693"/>
                    <a:pt x="4341" y="2735"/>
                    <a:pt x="3350" y="2735"/>
                  </a:cubicBezTo>
                  <a:cubicBezTo>
                    <a:pt x="3190" y="2735"/>
                    <a:pt x="3012" y="2683"/>
                    <a:pt x="2805" y="2561"/>
                  </a:cubicBezTo>
                  <a:cubicBezTo>
                    <a:pt x="2161" y="2180"/>
                    <a:pt x="1663" y="2028"/>
                    <a:pt x="1264" y="2028"/>
                  </a:cubicBezTo>
                  <a:cubicBezTo>
                    <a:pt x="675" y="2028"/>
                    <a:pt x="303" y="2360"/>
                    <a:pt x="1" y="2778"/>
                  </a:cubicBezTo>
                  <a:lnTo>
                    <a:pt x="1" y="4047"/>
                  </a:lnTo>
                  <a:lnTo>
                    <a:pt x="12668" y="4047"/>
                  </a:lnTo>
                  <a:lnTo>
                    <a:pt x="12668" y="95"/>
                  </a:lnTo>
                  <a:cubicBezTo>
                    <a:pt x="12668" y="95"/>
                    <a:pt x="12424" y="1"/>
                    <a:pt x="1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27;p77"/>
            <p:cNvSpPr/>
            <p:nvPr/>
          </p:nvSpPr>
          <p:spPr>
            <a:xfrm>
              <a:off x="1836547" y="3656402"/>
              <a:ext cx="83648" cy="5709"/>
            </a:xfrm>
            <a:custGeom>
              <a:avLst/>
              <a:gdLst/>
              <a:ahLst/>
              <a:cxnLst/>
              <a:rect l="l" t="t" r="r" b="b"/>
              <a:pathLst>
                <a:path w="2491" h="170" extrusionOk="0">
                  <a:moveTo>
                    <a:pt x="1" y="1"/>
                  </a:moveTo>
                  <a:lnTo>
                    <a:pt x="1" y="170"/>
                  </a:lnTo>
                  <a:lnTo>
                    <a:pt x="2491" y="170"/>
                  </a:ln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28;p77"/>
            <p:cNvSpPr/>
            <p:nvPr/>
          </p:nvSpPr>
          <p:spPr>
            <a:xfrm>
              <a:off x="1836547" y="3666543"/>
              <a:ext cx="141708" cy="5742"/>
            </a:xfrm>
            <a:custGeom>
              <a:avLst/>
              <a:gdLst/>
              <a:ahLst/>
              <a:cxnLst/>
              <a:rect l="l" t="t" r="r" b="b"/>
              <a:pathLst>
                <a:path w="4220" h="171" extrusionOk="0">
                  <a:moveTo>
                    <a:pt x="1" y="1"/>
                  </a:moveTo>
                  <a:lnTo>
                    <a:pt x="1" y="170"/>
                  </a:lnTo>
                  <a:lnTo>
                    <a:pt x="4219" y="170"/>
                  </a:lnTo>
                  <a:lnTo>
                    <a:pt x="4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29;p77"/>
            <p:cNvSpPr/>
            <p:nvPr/>
          </p:nvSpPr>
          <p:spPr>
            <a:xfrm>
              <a:off x="1836547" y="3676685"/>
              <a:ext cx="106381" cy="5742"/>
            </a:xfrm>
            <a:custGeom>
              <a:avLst/>
              <a:gdLst/>
              <a:ahLst/>
              <a:cxnLst/>
              <a:rect l="l" t="t" r="r" b="b"/>
              <a:pathLst>
                <a:path w="3168" h="171" extrusionOk="0">
                  <a:moveTo>
                    <a:pt x="1" y="1"/>
                  </a:moveTo>
                  <a:lnTo>
                    <a:pt x="1" y="170"/>
                  </a:lnTo>
                  <a:lnTo>
                    <a:pt x="3167" y="170"/>
                  </a:lnTo>
                  <a:lnTo>
                    <a:pt x="3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30;p77"/>
            <p:cNvSpPr/>
            <p:nvPr/>
          </p:nvSpPr>
          <p:spPr>
            <a:xfrm>
              <a:off x="1836547" y="3686860"/>
              <a:ext cx="128309" cy="5709"/>
            </a:xfrm>
            <a:custGeom>
              <a:avLst/>
              <a:gdLst/>
              <a:ahLst/>
              <a:cxnLst/>
              <a:rect l="l" t="t" r="r" b="b"/>
              <a:pathLst>
                <a:path w="3821" h="170" extrusionOk="0">
                  <a:moveTo>
                    <a:pt x="1" y="0"/>
                  </a:moveTo>
                  <a:lnTo>
                    <a:pt x="1" y="169"/>
                  </a:lnTo>
                  <a:lnTo>
                    <a:pt x="3820" y="169"/>
                  </a:lnTo>
                  <a:lnTo>
                    <a:pt x="3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31;p77"/>
            <p:cNvSpPr/>
            <p:nvPr/>
          </p:nvSpPr>
          <p:spPr>
            <a:xfrm>
              <a:off x="1836547" y="3697001"/>
              <a:ext cx="83648" cy="5709"/>
            </a:xfrm>
            <a:custGeom>
              <a:avLst/>
              <a:gdLst/>
              <a:ahLst/>
              <a:cxnLst/>
              <a:rect l="l" t="t" r="r" b="b"/>
              <a:pathLst>
                <a:path w="2491" h="170" extrusionOk="0">
                  <a:moveTo>
                    <a:pt x="1" y="0"/>
                  </a:moveTo>
                  <a:lnTo>
                    <a:pt x="1" y="170"/>
                  </a:lnTo>
                  <a:lnTo>
                    <a:pt x="2491" y="170"/>
                  </a:lnTo>
                  <a:lnTo>
                    <a:pt x="2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32;p77"/>
            <p:cNvSpPr/>
            <p:nvPr/>
          </p:nvSpPr>
          <p:spPr>
            <a:xfrm>
              <a:off x="955379" y="3533831"/>
              <a:ext cx="257357" cy="89323"/>
            </a:xfrm>
            <a:custGeom>
              <a:avLst/>
              <a:gdLst/>
              <a:ahLst/>
              <a:cxnLst/>
              <a:rect l="l" t="t" r="r" b="b"/>
              <a:pathLst>
                <a:path w="7664" h="2660" extrusionOk="0">
                  <a:moveTo>
                    <a:pt x="0" y="0"/>
                  </a:moveTo>
                  <a:cubicBezTo>
                    <a:pt x="592" y="1596"/>
                    <a:pt x="2128" y="2660"/>
                    <a:pt x="3832" y="2660"/>
                  </a:cubicBezTo>
                  <a:cubicBezTo>
                    <a:pt x="5536" y="2660"/>
                    <a:pt x="7071" y="1596"/>
                    <a:pt x="7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33;p77"/>
            <p:cNvSpPr/>
            <p:nvPr/>
          </p:nvSpPr>
          <p:spPr>
            <a:xfrm>
              <a:off x="926130" y="3397861"/>
              <a:ext cx="144125" cy="122601"/>
            </a:xfrm>
            <a:custGeom>
              <a:avLst/>
              <a:gdLst/>
              <a:ahLst/>
              <a:cxnLst/>
              <a:rect l="l" t="t" r="r" b="b"/>
              <a:pathLst>
                <a:path w="4292" h="3651" extrusionOk="0">
                  <a:moveTo>
                    <a:pt x="932" y="0"/>
                  </a:moveTo>
                  <a:cubicBezTo>
                    <a:pt x="194" y="1064"/>
                    <a:pt x="1" y="2430"/>
                    <a:pt x="424" y="3651"/>
                  </a:cubicBezTo>
                  <a:lnTo>
                    <a:pt x="4292" y="2333"/>
                  </a:lnTo>
                  <a:lnTo>
                    <a:pt x="9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34;p77"/>
            <p:cNvSpPr/>
            <p:nvPr/>
          </p:nvSpPr>
          <p:spPr>
            <a:xfrm>
              <a:off x="1089703" y="3325998"/>
              <a:ext cx="181869" cy="230191"/>
            </a:xfrm>
            <a:custGeom>
              <a:avLst/>
              <a:gdLst/>
              <a:ahLst/>
              <a:cxnLst/>
              <a:rect l="l" t="t" r="r" b="b"/>
              <a:pathLst>
                <a:path w="5416" h="6855" extrusionOk="0">
                  <a:moveTo>
                    <a:pt x="1" y="1"/>
                  </a:moveTo>
                  <a:lnTo>
                    <a:pt x="1" y="4086"/>
                  </a:lnTo>
                  <a:lnTo>
                    <a:pt x="3011" y="6854"/>
                  </a:lnTo>
                  <a:cubicBezTo>
                    <a:pt x="5416" y="4231"/>
                    <a:pt x="356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35;p77"/>
            <p:cNvSpPr/>
            <p:nvPr/>
          </p:nvSpPr>
          <p:spPr>
            <a:xfrm>
              <a:off x="957394" y="3338994"/>
              <a:ext cx="112862" cy="136805"/>
            </a:xfrm>
            <a:custGeom>
              <a:avLst/>
              <a:gdLst/>
              <a:ahLst/>
              <a:cxnLst/>
              <a:rect l="l" t="t" r="r" b="b"/>
              <a:pathLst>
                <a:path w="3361" h="4074" extrusionOk="0">
                  <a:moveTo>
                    <a:pt x="3325" y="1"/>
                  </a:moveTo>
                  <a:cubicBezTo>
                    <a:pt x="1997" y="1"/>
                    <a:pt x="767" y="663"/>
                    <a:pt x="1" y="1753"/>
                  </a:cubicBezTo>
                  <a:lnTo>
                    <a:pt x="3361" y="4074"/>
                  </a:lnTo>
                  <a:lnTo>
                    <a:pt x="3361" y="1"/>
                  </a:lnTo>
                  <a:cubicBezTo>
                    <a:pt x="3349" y="1"/>
                    <a:pt x="3337" y="1"/>
                    <a:pt x="3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36;p77"/>
            <p:cNvSpPr/>
            <p:nvPr/>
          </p:nvSpPr>
          <p:spPr>
            <a:xfrm>
              <a:off x="1044671" y="3475769"/>
              <a:ext cx="126261" cy="137241"/>
            </a:xfrm>
            <a:custGeom>
              <a:avLst/>
              <a:gdLst/>
              <a:ahLst/>
              <a:cxnLst/>
              <a:rect l="l" t="t" r="r" b="b"/>
              <a:pathLst>
                <a:path w="3760" h="4087" extrusionOk="0">
                  <a:moveTo>
                    <a:pt x="762" y="1"/>
                  </a:moveTo>
                  <a:lnTo>
                    <a:pt x="0" y="4014"/>
                  </a:lnTo>
                  <a:cubicBezTo>
                    <a:pt x="256" y="4063"/>
                    <a:pt x="513" y="4087"/>
                    <a:pt x="768" y="4087"/>
                  </a:cubicBezTo>
                  <a:cubicBezTo>
                    <a:pt x="1896" y="4087"/>
                    <a:pt x="2980" y="3617"/>
                    <a:pt x="3759" y="2769"/>
                  </a:cubicBezTo>
                  <a:lnTo>
                    <a:pt x="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37;p77"/>
            <p:cNvSpPr/>
            <p:nvPr/>
          </p:nvSpPr>
          <p:spPr>
            <a:xfrm>
              <a:off x="940771" y="3475769"/>
              <a:ext cx="129484" cy="134790"/>
            </a:xfrm>
            <a:custGeom>
              <a:avLst/>
              <a:gdLst/>
              <a:ahLst/>
              <a:cxnLst/>
              <a:rect l="l" t="t" r="r" b="b"/>
              <a:pathLst>
                <a:path w="3856" h="4014" extrusionOk="0">
                  <a:moveTo>
                    <a:pt x="3856" y="1"/>
                  </a:moveTo>
                  <a:lnTo>
                    <a:pt x="0" y="1331"/>
                  </a:lnTo>
                  <a:cubicBezTo>
                    <a:pt x="472" y="2721"/>
                    <a:pt x="1656" y="3748"/>
                    <a:pt x="3094" y="4014"/>
                  </a:cubicBezTo>
                  <a:lnTo>
                    <a:pt x="3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38;p77"/>
            <p:cNvSpPr/>
            <p:nvPr/>
          </p:nvSpPr>
          <p:spPr>
            <a:xfrm>
              <a:off x="811283" y="3832568"/>
              <a:ext cx="200943" cy="94192"/>
            </a:xfrm>
            <a:custGeom>
              <a:avLst/>
              <a:gdLst/>
              <a:ahLst/>
              <a:cxnLst/>
              <a:rect l="l" t="t" r="r" b="b"/>
              <a:pathLst>
                <a:path w="5984" h="2805" extrusionOk="0">
                  <a:moveTo>
                    <a:pt x="266" y="0"/>
                  </a:moveTo>
                  <a:cubicBezTo>
                    <a:pt x="121" y="0"/>
                    <a:pt x="0" y="121"/>
                    <a:pt x="0" y="278"/>
                  </a:cubicBezTo>
                  <a:lnTo>
                    <a:pt x="0" y="1995"/>
                  </a:lnTo>
                  <a:cubicBezTo>
                    <a:pt x="0" y="2140"/>
                    <a:pt x="121" y="2261"/>
                    <a:pt x="266" y="2261"/>
                  </a:cubicBezTo>
                  <a:lnTo>
                    <a:pt x="4775" y="2261"/>
                  </a:lnTo>
                  <a:cubicBezTo>
                    <a:pt x="4799" y="2442"/>
                    <a:pt x="4932" y="2804"/>
                    <a:pt x="5585" y="2804"/>
                  </a:cubicBezTo>
                  <a:cubicBezTo>
                    <a:pt x="5585" y="2804"/>
                    <a:pt x="5319" y="2756"/>
                    <a:pt x="5258" y="2261"/>
                  </a:cubicBezTo>
                  <a:lnTo>
                    <a:pt x="5717" y="2261"/>
                  </a:lnTo>
                  <a:cubicBezTo>
                    <a:pt x="5863" y="2261"/>
                    <a:pt x="5983" y="2140"/>
                    <a:pt x="5983" y="1995"/>
                  </a:cubicBezTo>
                  <a:lnTo>
                    <a:pt x="5983" y="278"/>
                  </a:lnTo>
                  <a:cubicBezTo>
                    <a:pt x="5983" y="121"/>
                    <a:pt x="5863" y="0"/>
                    <a:pt x="5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39;p77"/>
            <p:cNvSpPr/>
            <p:nvPr/>
          </p:nvSpPr>
          <p:spPr>
            <a:xfrm>
              <a:off x="807622" y="3828102"/>
              <a:ext cx="201346" cy="94192"/>
            </a:xfrm>
            <a:custGeom>
              <a:avLst/>
              <a:gdLst/>
              <a:ahLst/>
              <a:cxnLst/>
              <a:rect l="l" t="t" r="r" b="b"/>
              <a:pathLst>
                <a:path w="5996" h="2805" extrusionOk="0">
                  <a:moveTo>
                    <a:pt x="279" y="0"/>
                  </a:moveTo>
                  <a:cubicBezTo>
                    <a:pt x="122" y="0"/>
                    <a:pt x="1" y="121"/>
                    <a:pt x="1" y="278"/>
                  </a:cubicBezTo>
                  <a:lnTo>
                    <a:pt x="1" y="1995"/>
                  </a:lnTo>
                  <a:cubicBezTo>
                    <a:pt x="1" y="2140"/>
                    <a:pt x="122" y="2261"/>
                    <a:pt x="279" y="2261"/>
                  </a:cubicBezTo>
                  <a:lnTo>
                    <a:pt x="4787" y="2261"/>
                  </a:lnTo>
                  <a:cubicBezTo>
                    <a:pt x="4811" y="2454"/>
                    <a:pt x="4932" y="2805"/>
                    <a:pt x="5597" y="2805"/>
                  </a:cubicBezTo>
                  <a:cubicBezTo>
                    <a:pt x="5597" y="2805"/>
                    <a:pt x="5319" y="2756"/>
                    <a:pt x="5270" y="2261"/>
                  </a:cubicBezTo>
                  <a:lnTo>
                    <a:pt x="5718" y="2261"/>
                  </a:lnTo>
                  <a:cubicBezTo>
                    <a:pt x="5875" y="2261"/>
                    <a:pt x="5996" y="2140"/>
                    <a:pt x="5996" y="1995"/>
                  </a:cubicBezTo>
                  <a:lnTo>
                    <a:pt x="5996" y="278"/>
                  </a:lnTo>
                  <a:cubicBezTo>
                    <a:pt x="5996" y="121"/>
                    <a:pt x="5863" y="0"/>
                    <a:pt x="5718" y="0"/>
                  </a:cubicBezTo>
                  <a:close/>
                </a:path>
              </a:pathLst>
            </a:custGeom>
            <a:solidFill>
              <a:srgbClr val="EB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40;p77"/>
            <p:cNvSpPr/>
            <p:nvPr/>
          </p:nvSpPr>
          <p:spPr>
            <a:xfrm>
              <a:off x="813700" y="3835389"/>
              <a:ext cx="187578" cy="7757"/>
            </a:xfrm>
            <a:custGeom>
              <a:avLst/>
              <a:gdLst/>
              <a:ahLst/>
              <a:cxnLst/>
              <a:rect l="l" t="t" r="r" b="b"/>
              <a:pathLst>
                <a:path w="5586" h="231" extrusionOk="0">
                  <a:moveTo>
                    <a:pt x="86" y="1"/>
                  </a:moveTo>
                  <a:cubicBezTo>
                    <a:pt x="37" y="1"/>
                    <a:pt x="1" y="37"/>
                    <a:pt x="1" y="86"/>
                  </a:cubicBezTo>
                  <a:lnTo>
                    <a:pt x="1" y="146"/>
                  </a:lnTo>
                  <a:cubicBezTo>
                    <a:pt x="1" y="194"/>
                    <a:pt x="37" y="231"/>
                    <a:pt x="86" y="231"/>
                  </a:cubicBezTo>
                  <a:lnTo>
                    <a:pt x="5500" y="231"/>
                  </a:lnTo>
                  <a:cubicBezTo>
                    <a:pt x="5549" y="231"/>
                    <a:pt x="5585" y="194"/>
                    <a:pt x="5585" y="146"/>
                  </a:cubicBezTo>
                  <a:lnTo>
                    <a:pt x="5585" y="86"/>
                  </a:lnTo>
                  <a:cubicBezTo>
                    <a:pt x="5585" y="37"/>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41;p77"/>
            <p:cNvSpPr/>
            <p:nvPr/>
          </p:nvSpPr>
          <p:spPr>
            <a:xfrm>
              <a:off x="813700" y="3848385"/>
              <a:ext cx="187578" cy="7757"/>
            </a:xfrm>
            <a:custGeom>
              <a:avLst/>
              <a:gdLst/>
              <a:ahLst/>
              <a:cxnLst/>
              <a:rect l="l" t="t" r="r" b="b"/>
              <a:pathLst>
                <a:path w="5586" h="231" extrusionOk="0">
                  <a:moveTo>
                    <a:pt x="86" y="1"/>
                  </a:moveTo>
                  <a:cubicBezTo>
                    <a:pt x="37" y="1"/>
                    <a:pt x="1" y="37"/>
                    <a:pt x="1" y="85"/>
                  </a:cubicBezTo>
                  <a:lnTo>
                    <a:pt x="1" y="146"/>
                  </a:lnTo>
                  <a:cubicBezTo>
                    <a:pt x="1" y="194"/>
                    <a:pt x="37" y="230"/>
                    <a:pt x="86" y="230"/>
                  </a:cubicBezTo>
                  <a:lnTo>
                    <a:pt x="5500" y="230"/>
                  </a:lnTo>
                  <a:cubicBezTo>
                    <a:pt x="5549" y="230"/>
                    <a:pt x="5585" y="194"/>
                    <a:pt x="5585" y="146"/>
                  </a:cubicBezTo>
                  <a:lnTo>
                    <a:pt x="5585" y="85"/>
                  </a:lnTo>
                  <a:cubicBezTo>
                    <a:pt x="5585" y="37"/>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42;p77"/>
            <p:cNvSpPr/>
            <p:nvPr/>
          </p:nvSpPr>
          <p:spPr>
            <a:xfrm>
              <a:off x="813700" y="3861380"/>
              <a:ext cx="187578" cy="8160"/>
            </a:xfrm>
            <a:custGeom>
              <a:avLst/>
              <a:gdLst/>
              <a:ahLst/>
              <a:cxnLst/>
              <a:rect l="l" t="t" r="r" b="b"/>
              <a:pathLst>
                <a:path w="5586" h="243" extrusionOk="0">
                  <a:moveTo>
                    <a:pt x="86" y="1"/>
                  </a:moveTo>
                  <a:cubicBezTo>
                    <a:pt x="37" y="1"/>
                    <a:pt x="1" y="49"/>
                    <a:pt x="1" y="85"/>
                  </a:cubicBezTo>
                  <a:lnTo>
                    <a:pt x="1" y="158"/>
                  </a:lnTo>
                  <a:cubicBezTo>
                    <a:pt x="1" y="206"/>
                    <a:pt x="37" y="242"/>
                    <a:pt x="86" y="242"/>
                  </a:cubicBezTo>
                  <a:lnTo>
                    <a:pt x="5500" y="242"/>
                  </a:lnTo>
                  <a:cubicBezTo>
                    <a:pt x="5549" y="242"/>
                    <a:pt x="5585" y="206"/>
                    <a:pt x="5585" y="158"/>
                  </a:cubicBezTo>
                  <a:lnTo>
                    <a:pt x="5585" y="85"/>
                  </a:lnTo>
                  <a:cubicBezTo>
                    <a:pt x="5585" y="49"/>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43;p77"/>
            <p:cNvSpPr/>
            <p:nvPr/>
          </p:nvSpPr>
          <p:spPr>
            <a:xfrm>
              <a:off x="813700" y="3874779"/>
              <a:ext cx="187578" cy="7757"/>
            </a:xfrm>
            <a:custGeom>
              <a:avLst/>
              <a:gdLst/>
              <a:ahLst/>
              <a:cxnLst/>
              <a:rect l="l" t="t" r="r" b="b"/>
              <a:pathLst>
                <a:path w="5586" h="231" extrusionOk="0">
                  <a:moveTo>
                    <a:pt x="86" y="0"/>
                  </a:moveTo>
                  <a:cubicBezTo>
                    <a:pt x="37" y="0"/>
                    <a:pt x="1" y="37"/>
                    <a:pt x="1" y="85"/>
                  </a:cubicBezTo>
                  <a:lnTo>
                    <a:pt x="1" y="145"/>
                  </a:lnTo>
                  <a:cubicBezTo>
                    <a:pt x="1" y="194"/>
                    <a:pt x="37" y="230"/>
                    <a:pt x="86" y="230"/>
                  </a:cubicBezTo>
                  <a:lnTo>
                    <a:pt x="5500" y="230"/>
                  </a:lnTo>
                  <a:cubicBezTo>
                    <a:pt x="5549" y="230"/>
                    <a:pt x="5585" y="194"/>
                    <a:pt x="5585" y="145"/>
                  </a:cubicBezTo>
                  <a:lnTo>
                    <a:pt x="5585" y="85"/>
                  </a:lnTo>
                  <a:cubicBezTo>
                    <a:pt x="5585" y="37"/>
                    <a:pt x="5549" y="0"/>
                    <a:pt x="5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44;p77"/>
            <p:cNvSpPr/>
            <p:nvPr/>
          </p:nvSpPr>
          <p:spPr>
            <a:xfrm>
              <a:off x="813700" y="3888178"/>
              <a:ext cx="187578" cy="7723"/>
            </a:xfrm>
            <a:custGeom>
              <a:avLst/>
              <a:gdLst/>
              <a:ahLst/>
              <a:cxnLst/>
              <a:rect l="l" t="t" r="r" b="b"/>
              <a:pathLst>
                <a:path w="5586" h="230" extrusionOk="0">
                  <a:moveTo>
                    <a:pt x="86" y="0"/>
                  </a:moveTo>
                  <a:cubicBezTo>
                    <a:pt x="37" y="0"/>
                    <a:pt x="1" y="36"/>
                    <a:pt x="1" y="73"/>
                  </a:cubicBezTo>
                  <a:lnTo>
                    <a:pt x="1" y="145"/>
                  </a:lnTo>
                  <a:cubicBezTo>
                    <a:pt x="1" y="194"/>
                    <a:pt x="37" y="230"/>
                    <a:pt x="86" y="230"/>
                  </a:cubicBezTo>
                  <a:lnTo>
                    <a:pt x="5500" y="230"/>
                  </a:lnTo>
                  <a:cubicBezTo>
                    <a:pt x="5549" y="230"/>
                    <a:pt x="5585" y="194"/>
                    <a:pt x="5585" y="145"/>
                  </a:cubicBezTo>
                  <a:lnTo>
                    <a:pt x="5585" y="73"/>
                  </a:lnTo>
                  <a:cubicBezTo>
                    <a:pt x="5585" y="36"/>
                    <a:pt x="5549" y="0"/>
                    <a:pt x="5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45;p77"/>
            <p:cNvSpPr/>
            <p:nvPr/>
          </p:nvSpPr>
          <p:spPr>
            <a:xfrm>
              <a:off x="2056133" y="3861380"/>
              <a:ext cx="200943" cy="94192"/>
            </a:xfrm>
            <a:custGeom>
              <a:avLst/>
              <a:gdLst/>
              <a:ahLst/>
              <a:cxnLst/>
              <a:rect l="l" t="t" r="r" b="b"/>
              <a:pathLst>
                <a:path w="5984" h="2805" extrusionOk="0">
                  <a:moveTo>
                    <a:pt x="279" y="1"/>
                  </a:moveTo>
                  <a:cubicBezTo>
                    <a:pt x="122" y="1"/>
                    <a:pt x="1" y="121"/>
                    <a:pt x="1" y="266"/>
                  </a:cubicBezTo>
                  <a:lnTo>
                    <a:pt x="1" y="1995"/>
                  </a:lnTo>
                  <a:cubicBezTo>
                    <a:pt x="1" y="2140"/>
                    <a:pt x="122" y="2261"/>
                    <a:pt x="279" y="2261"/>
                  </a:cubicBezTo>
                  <a:lnTo>
                    <a:pt x="726" y="2261"/>
                  </a:lnTo>
                  <a:cubicBezTo>
                    <a:pt x="665" y="2756"/>
                    <a:pt x="400" y="2805"/>
                    <a:pt x="400" y="2805"/>
                  </a:cubicBezTo>
                  <a:cubicBezTo>
                    <a:pt x="1052" y="2805"/>
                    <a:pt x="1185" y="2442"/>
                    <a:pt x="1209" y="2261"/>
                  </a:cubicBezTo>
                  <a:lnTo>
                    <a:pt x="5718" y="2261"/>
                  </a:lnTo>
                  <a:cubicBezTo>
                    <a:pt x="5863" y="2261"/>
                    <a:pt x="5984" y="2140"/>
                    <a:pt x="5984" y="1995"/>
                  </a:cubicBezTo>
                  <a:lnTo>
                    <a:pt x="5984" y="266"/>
                  </a:lnTo>
                  <a:cubicBezTo>
                    <a:pt x="5984" y="121"/>
                    <a:pt x="5863" y="1"/>
                    <a:pt x="5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46;p77"/>
            <p:cNvSpPr/>
            <p:nvPr/>
          </p:nvSpPr>
          <p:spPr>
            <a:xfrm>
              <a:off x="2059391" y="3856914"/>
              <a:ext cx="201346" cy="93789"/>
            </a:xfrm>
            <a:custGeom>
              <a:avLst/>
              <a:gdLst/>
              <a:ahLst/>
              <a:cxnLst/>
              <a:rect l="l" t="t" r="r" b="b"/>
              <a:pathLst>
                <a:path w="5996" h="2793" extrusionOk="0">
                  <a:moveTo>
                    <a:pt x="278" y="1"/>
                  </a:moveTo>
                  <a:cubicBezTo>
                    <a:pt x="133" y="1"/>
                    <a:pt x="0" y="121"/>
                    <a:pt x="12" y="266"/>
                  </a:cubicBezTo>
                  <a:lnTo>
                    <a:pt x="12" y="1983"/>
                  </a:lnTo>
                  <a:cubicBezTo>
                    <a:pt x="12" y="2140"/>
                    <a:pt x="133" y="2261"/>
                    <a:pt x="278" y="2261"/>
                  </a:cubicBezTo>
                  <a:lnTo>
                    <a:pt x="726" y="2261"/>
                  </a:lnTo>
                  <a:cubicBezTo>
                    <a:pt x="677" y="2744"/>
                    <a:pt x="399" y="2793"/>
                    <a:pt x="399" y="2793"/>
                  </a:cubicBezTo>
                  <a:cubicBezTo>
                    <a:pt x="1064" y="2793"/>
                    <a:pt x="1185" y="2442"/>
                    <a:pt x="1209" y="2261"/>
                  </a:cubicBezTo>
                  <a:lnTo>
                    <a:pt x="5717" y="2261"/>
                  </a:lnTo>
                  <a:cubicBezTo>
                    <a:pt x="5875" y="2261"/>
                    <a:pt x="5995" y="2140"/>
                    <a:pt x="5995" y="1983"/>
                  </a:cubicBezTo>
                  <a:lnTo>
                    <a:pt x="5995" y="266"/>
                  </a:lnTo>
                  <a:cubicBezTo>
                    <a:pt x="5995" y="121"/>
                    <a:pt x="5875" y="1"/>
                    <a:pt x="5717" y="1"/>
                  </a:cubicBezTo>
                  <a:close/>
                </a:path>
              </a:pathLst>
            </a:custGeom>
            <a:solidFill>
              <a:srgbClr val="EB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47;p77"/>
            <p:cNvSpPr/>
            <p:nvPr/>
          </p:nvSpPr>
          <p:spPr>
            <a:xfrm>
              <a:off x="2196972" y="3865041"/>
              <a:ext cx="57690" cy="59705"/>
            </a:xfrm>
            <a:custGeom>
              <a:avLst/>
              <a:gdLst/>
              <a:ahLst/>
              <a:cxnLst/>
              <a:rect l="l" t="t" r="r" b="b"/>
              <a:pathLst>
                <a:path w="1718" h="1778" extrusionOk="0">
                  <a:moveTo>
                    <a:pt x="122" y="0"/>
                  </a:moveTo>
                  <a:cubicBezTo>
                    <a:pt x="49" y="0"/>
                    <a:pt x="1" y="49"/>
                    <a:pt x="1" y="121"/>
                  </a:cubicBezTo>
                  <a:lnTo>
                    <a:pt x="1" y="1644"/>
                  </a:lnTo>
                  <a:cubicBezTo>
                    <a:pt x="1" y="1717"/>
                    <a:pt x="49" y="1777"/>
                    <a:pt x="122" y="1777"/>
                  </a:cubicBezTo>
                  <a:lnTo>
                    <a:pt x="1584" y="1777"/>
                  </a:lnTo>
                  <a:cubicBezTo>
                    <a:pt x="1657" y="1777"/>
                    <a:pt x="1717" y="1717"/>
                    <a:pt x="1717" y="1644"/>
                  </a:cubicBezTo>
                  <a:lnTo>
                    <a:pt x="1717" y="121"/>
                  </a:lnTo>
                  <a:cubicBezTo>
                    <a:pt x="1717" y="49"/>
                    <a:pt x="1657" y="0"/>
                    <a:pt x="1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48;p77"/>
            <p:cNvSpPr/>
            <p:nvPr/>
          </p:nvSpPr>
          <p:spPr>
            <a:xfrm>
              <a:off x="2067517" y="3865041"/>
              <a:ext cx="121392" cy="7320"/>
            </a:xfrm>
            <a:custGeom>
              <a:avLst/>
              <a:gdLst/>
              <a:ahLst/>
              <a:cxnLst/>
              <a:rect l="l" t="t" r="r" b="b"/>
              <a:pathLst>
                <a:path w="3615" h="218" extrusionOk="0">
                  <a:moveTo>
                    <a:pt x="73" y="0"/>
                  </a:moveTo>
                  <a:cubicBezTo>
                    <a:pt x="36" y="0"/>
                    <a:pt x="0" y="24"/>
                    <a:pt x="0" y="61"/>
                  </a:cubicBezTo>
                  <a:lnTo>
                    <a:pt x="0" y="157"/>
                  </a:lnTo>
                  <a:cubicBezTo>
                    <a:pt x="0" y="194"/>
                    <a:pt x="36" y="218"/>
                    <a:pt x="73" y="218"/>
                  </a:cubicBezTo>
                  <a:lnTo>
                    <a:pt x="3554" y="218"/>
                  </a:lnTo>
                  <a:cubicBezTo>
                    <a:pt x="3590" y="218"/>
                    <a:pt x="3614" y="194"/>
                    <a:pt x="3614" y="157"/>
                  </a:cubicBezTo>
                  <a:lnTo>
                    <a:pt x="3614" y="61"/>
                  </a:lnTo>
                  <a:cubicBezTo>
                    <a:pt x="3614" y="24"/>
                    <a:pt x="3590" y="0"/>
                    <a:pt x="3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49;p77"/>
            <p:cNvSpPr/>
            <p:nvPr/>
          </p:nvSpPr>
          <p:spPr>
            <a:xfrm>
              <a:off x="2094281" y="3878037"/>
              <a:ext cx="94628" cy="7320"/>
            </a:xfrm>
            <a:custGeom>
              <a:avLst/>
              <a:gdLst/>
              <a:ahLst/>
              <a:cxnLst/>
              <a:rect l="l" t="t" r="r" b="b"/>
              <a:pathLst>
                <a:path w="2818" h="218" extrusionOk="0">
                  <a:moveTo>
                    <a:pt x="49" y="0"/>
                  </a:moveTo>
                  <a:cubicBezTo>
                    <a:pt x="25" y="0"/>
                    <a:pt x="1" y="24"/>
                    <a:pt x="1" y="48"/>
                  </a:cubicBezTo>
                  <a:lnTo>
                    <a:pt x="1" y="157"/>
                  </a:lnTo>
                  <a:cubicBezTo>
                    <a:pt x="1" y="193"/>
                    <a:pt x="25" y="218"/>
                    <a:pt x="49" y="218"/>
                  </a:cubicBezTo>
                  <a:lnTo>
                    <a:pt x="2769" y="218"/>
                  </a:lnTo>
                  <a:cubicBezTo>
                    <a:pt x="2793" y="218"/>
                    <a:pt x="2817" y="193"/>
                    <a:pt x="2817" y="157"/>
                  </a:cubicBezTo>
                  <a:lnTo>
                    <a:pt x="2817" y="48"/>
                  </a:lnTo>
                  <a:cubicBezTo>
                    <a:pt x="2817" y="24"/>
                    <a:pt x="2793" y="0"/>
                    <a:pt x="2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50;p77"/>
            <p:cNvSpPr/>
            <p:nvPr/>
          </p:nvSpPr>
          <p:spPr>
            <a:xfrm>
              <a:off x="2067517" y="3890999"/>
              <a:ext cx="121392" cy="7354"/>
            </a:xfrm>
            <a:custGeom>
              <a:avLst/>
              <a:gdLst/>
              <a:ahLst/>
              <a:cxnLst/>
              <a:rect l="l" t="t" r="r" b="b"/>
              <a:pathLst>
                <a:path w="3615" h="219" extrusionOk="0">
                  <a:moveTo>
                    <a:pt x="73" y="1"/>
                  </a:moveTo>
                  <a:cubicBezTo>
                    <a:pt x="36" y="1"/>
                    <a:pt x="0" y="25"/>
                    <a:pt x="0" y="61"/>
                  </a:cubicBezTo>
                  <a:lnTo>
                    <a:pt x="0" y="158"/>
                  </a:lnTo>
                  <a:cubicBezTo>
                    <a:pt x="0" y="194"/>
                    <a:pt x="36" y="218"/>
                    <a:pt x="73" y="218"/>
                  </a:cubicBezTo>
                  <a:lnTo>
                    <a:pt x="3554" y="218"/>
                  </a:lnTo>
                  <a:cubicBezTo>
                    <a:pt x="3590" y="218"/>
                    <a:pt x="3614" y="194"/>
                    <a:pt x="3614" y="158"/>
                  </a:cubicBezTo>
                  <a:lnTo>
                    <a:pt x="3614" y="61"/>
                  </a:lnTo>
                  <a:cubicBezTo>
                    <a:pt x="3614" y="25"/>
                    <a:pt x="3590"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651;p77"/>
            <p:cNvSpPr/>
            <p:nvPr/>
          </p:nvSpPr>
          <p:spPr>
            <a:xfrm>
              <a:off x="2077659" y="3903995"/>
              <a:ext cx="111251" cy="7354"/>
            </a:xfrm>
            <a:custGeom>
              <a:avLst/>
              <a:gdLst/>
              <a:ahLst/>
              <a:cxnLst/>
              <a:rect l="l" t="t" r="r" b="b"/>
              <a:pathLst>
                <a:path w="3313" h="219" extrusionOk="0">
                  <a:moveTo>
                    <a:pt x="61" y="1"/>
                  </a:moveTo>
                  <a:cubicBezTo>
                    <a:pt x="24" y="1"/>
                    <a:pt x="0" y="25"/>
                    <a:pt x="0" y="61"/>
                  </a:cubicBezTo>
                  <a:lnTo>
                    <a:pt x="0" y="158"/>
                  </a:lnTo>
                  <a:cubicBezTo>
                    <a:pt x="0" y="194"/>
                    <a:pt x="24" y="218"/>
                    <a:pt x="61" y="218"/>
                  </a:cubicBezTo>
                  <a:lnTo>
                    <a:pt x="3252" y="218"/>
                  </a:lnTo>
                  <a:cubicBezTo>
                    <a:pt x="3288" y="218"/>
                    <a:pt x="3312" y="194"/>
                    <a:pt x="3312" y="158"/>
                  </a:cubicBezTo>
                  <a:lnTo>
                    <a:pt x="3312" y="61"/>
                  </a:lnTo>
                  <a:cubicBezTo>
                    <a:pt x="3312" y="25"/>
                    <a:pt x="3288" y="1"/>
                    <a:pt x="3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652;p77"/>
            <p:cNvSpPr/>
            <p:nvPr/>
          </p:nvSpPr>
          <p:spPr>
            <a:xfrm>
              <a:off x="2142605" y="3916991"/>
              <a:ext cx="46307" cy="7757"/>
            </a:xfrm>
            <a:custGeom>
              <a:avLst/>
              <a:gdLst/>
              <a:ahLst/>
              <a:cxnLst/>
              <a:rect l="l" t="t" r="r" b="b"/>
              <a:pathLst>
                <a:path w="1379" h="231" extrusionOk="0">
                  <a:moveTo>
                    <a:pt x="36" y="0"/>
                  </a:moveTo>
                  <a:cubicBezTo>
                    <a:pt x="12" y="0"/>
                    <a:pt x="0" y="25"/>
                    <a:pt x="0" y="37"/>
                  </a:cubicBezTo>
                  <a:lnTo>
                    <a:pt x="0" y="182"/>
                  </a:lnTo>
                  <a:cubicBezTo>
                    <a:pt x="0" y="206"/>
                    <a:pt x="12" y="230"/>
                    <a:pt x="36" y="230"/>
                  </a:cubicBezTo>
                  <a:lnTo>
                    <a:pt x="1342" y="230"/>
                  </a:lnTo>
                  <a:cubicBezTo>
                    <a:pt x="1366" y="230"/>
                    <a:pt x="1378" y="206"/>
                    <a:pt x="1378" y="182"/>
                  </a:cubicBezTo>
                  <a:lnTo>
                    <a:pt x="1378" y="37"/>
                  </a:lnTo>
                  <a:cubicBezTo>
                    <a:pt x="1378" y="25"/>
                    <a:pt x="1366" y="0"/>
                    <a:pt x="1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653;p77"/>
            <p:cNvSpPr/>
            <p:nvPr/>
          </p:nvSpPr>
          <p:spPr>
            <a:xfrm>
              <a:off x="1541067" y="3477818"/>
              <a:ext cx="185932" cy="56045"/>
            </a:xfrm>
            <a:custGeom>
              <a:avLst/>
              <a:gdLst/>
              <a:ahLst/>
              <a:cxnLst/>
              <a:rect l="l" t="t" r="r" b="b"/>
              <a:pathLst>
                <a:path w="5537" h="1669" extrusionOk="0">
                  <a:moveTo>
                    <a:pt x="3445" y="0"/>
                  </a:moveTo>
                  <a:lnTo>
                    <a:pt x="2539" y="182"/>
                  </a:lnTo>
                  <a:cubicBezTo>
                    <a:pt x="702" y="484"/>
                    <a:pt x="194" y="1149"/>
                    <a:pt x="61" y="1475"/>
                  </a:cubicBezTo>
                  <a:cubicBezTo>
                    <a:pt x="25" y="1535"/>
                    <a:pt x="13" y="1608"/>
                    <a:pt x="1" y="1668"/>
                  </a:cubicBezTo>
                  <a:lnTo>
                    <a:pt x="5488" y="1668"/>
                  </a:lnTo>
                  <a:cubicBezTo>
                    <a:pt x="5536" y="0"/>
                    <a:pt x="3445" y="0"/>
                    <a:pt x="3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654;p77"/>
            <p:cNvSpPr/>
            <p:nvPr/>
          </p:nvSpPr>
          <p:spPr>
            <a:xfrm>
              <a:off x="1541067" y="3526409"/>
              <a:ext cx="123407" cy="7455"/>
            </a:xfrm>
            <a:custGeom>
              <a:avLst/>
              <a:gdLst/>
              <a:ahLst/>
              <a:cxnLst/>
              <a:rect l="l" t="t" r="r" b="b"/>
              <a:pathLst>
                <a:path w="3675" h="222" extrusionOk="0">
                  <a:moveTo>
                    <a:pt x="274" y="1"/>
                  </a:moveTo>
                  <a:cubicBezTo>
                    <a:pt x="200" y="1"/>
                    <a:pt x="127" y="10"/>
                    <a:pt x="61" y="28"/>
                  </a:cubicBezTo>
                  <a:cubicBezTo>
                    <a:pt x="25" y="88"/>
                    <a:pt x="13" y="161"/>
                    <a:pt x="1" y="221"/>
                  </a:cubicBezTo>
                  <a:lnTo>
                    <a:pt x="3675" y="221"/>
                  </a:lnTo>
                  <a:cubicBezTo>
                    <a:pt x="3675" y="221"/>
                    <a:pt x="3578" y="88"/>
                    <a:pt x="3107" y="88"/>
                  </a:cubicBezTo>
                  <a:lnTo>
                    <a:pt x="714" y="88"/>
                  </a:lnTo>
                  <a:lnTo>
                    <a:pt x="496" y="28"/>
                  </a:lnTo>
                  <a:cubicBezTo>
                    <a:pt x="424" y="10"/>
                    <a:pt x="348" y="1"/>
                    <a:pt x="274"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655;p77"/>
            <p:cNvSpPr/>
            <p:nvPr/>
          </p:nvSpPr>
          <p:spPr>
            <a:xfrm>
              <a:off x="1619008" y="3446554"/>
              <a:ext cx="41841" cy="52385"/>
            </a:xfrm>
            <a:custGeom>
              <a:avLst/>
              <a:gdLst/>
              <a:ahLst/>
              <a:cxnLst/>
              <a:rect l="l" t="t" r="r" b="b"/>
              <a:pathLst>
                <a:path w="1246" h="1560" extrusionOk="0">
                  <a:moveTo>
                    <a:pt x="931" y="1"/>
                  </a:moveTo>
                  <a:lnTo>
                    <a:pt x="0" y="1004"/>
                  </a:lnTo>
                  <a:cubicBezTo>
                    <a:pt x="61" y="1101"/>
                    <a:pt x="109" y="1209"/>
                    <a:pt x="133" y="1318"/>
                  </a:cubicBezTo>
                  <a:cubicBezTo>
                    <a:pt x="157" y="1463"/>
                    <a:pt x="290" y="1560"/>
                    <a:pt x="447" y="1560"/>
                  </a:cubicBezTo>
                  <a:cubicBezTo>
                    <a:pt x="1245" y="1512"/>
                    <a:pt x="1197" y="1004"/>
                    <a:pt x="1197" y="1004"/>
                  </a:cubicBezTo>
                  <a:cubicBezTo>
                    <a:pt x="1028" y="750"/>
                    <a:pt x="931" y="1"/>
                    <a:pt x="931"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656;p77"/>
            <p:cNvSpPr/>
            <p:nvPr/>
          </p:nvSpPr>
          <p:spPr>
            <a:xfrm>
              <a:off x="1554869" y="3399070"/>
              <a:ext cx="30457" cy="37375"/>
            </a:xfrm>
            <a:custGeom>
              <a:avLst/>
              <a:gdLst/>
              <a:ahLst/>
              <a:cxnLst/>
              <a:rect l="l" t="t" r="r" b="b"/>
              <a:pathLst>
                <a:path w="907" h="1113" extrusionOk="0">
                  <a:moveTo>
                    <a:pt x="448" y="1"/>
                  </a:moveTo>
                  <a:lnTo>
                    <a:pt x="37" y="121"/>
                  </a:lnTo>
                  <a:cubicBezTo>
                    <a:pt x="37" y="121"/>
                    <a:pt x="1" y="1113"/>
                    <a:pt x="440" y="1113"/>
                  </a:cubicBezTo>
                  <a:cubicBezTo>
                    <a:pt x="442" y="1113"/>
                    <a:pt x="445" y="1113"/>
                    <a:pt x="448" y="1113"/>
                  </a:cubicBezTo>
                  <a:cubicBezTo>
                    <a:pt x="907" y="1088"/>
                    <a:pt x="448" y="1"/>
                    <a:pt x="448" y="1"/>
                  </a:cubicBezTo>
                  <a:close/>
                </a:path>
              </a:pathLst>
            </a:custGeom>
            <a:solidFill>
              <a:srgbClr val="2C1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657;p77"/>
            <p:cNvSpPr/>
            <p:nvPr/>
          </p:nvSpPr>
          <p:spPr>
            <a:xfrm>
              <a:off x="1562592" y="3397861"/>
              <a:ext cx="84454" cy="94595"/>
            </a:xfrm>
            <a:custGeom>
              <a:avLst/>
              <a:gdLst/>
              <a:ahLst/>
              <a:cxnLst/>
              <a:rect l="l" t="t" r="r" b="b"/>
              <a:pathLst>
                <a:path w="2515" h="2817" extrusionOk="0">
                  <a:moveTo>
                    <a:pt x="1245" y="0"/>
                  </a:moveTo>
                  <a:cubicBezTo>
                    <a:pt x="1221" y="0"/>
                    <a:pt x="157" y="133"/>
                    <a:pt x="85" y="254"/>
                  </a:cubicBezTo>
                  <a:cubicBezTo>
                    <a:pt x="0" y="375"/>
                    <a:pt x="36" y="774"/>
                    <a:pt x="36" y="810"/>
                  </a:cubicBezTo>
                  <a:cubicBezTo>
                    <a:pt x="61" y="1161"/>
                    <a:pt x="133" y="1499"/>
                    <a:pt x="254" y="1838"/>
                  </a:cubicBezTo>
                  <a:lnTo>
                    <a:pt x="278" y="1886"/>
                  </a:lnTo>
                  <a:cubicBezTo>
                    <a:pt x="459" y="2357"/>
                    <a:pt x="762" y="2792"/>
                    <a:pt x="1306" y="2817"/>
                  </a:cubicBezTo>
                  <a:lnTo>
                    <a:pt x="1451" y="2817"/>
                  </a:lnTo>
                  <a:cubicBezTo>
                    <a:pt x="1837" y="2768"/>
                    <a:pt x="2381" y="2164"/>
                    <a:pt x="2490" y="1729"/>
                  </a:cubicBezTo>
                  <a:cubicBezTo>
                    <a:pt x="2490" y="1717"/>
                    <a:pt x="2502" y="1705"/>
                    <a:pt x="2502" y="1680"/>
                  </a:cubicBezTo>
                  <a:cubicBezTo>
                    <a:pt x="2502" y="1668"/>
                    <a:pt x="2502" y="1656"/>
                    <a:pt x="2502" y="1644"/>
                  </a:cubicBezTo>
                  <a:cubicBezTo>
                    <a:pt x="2514" y="1511"/>
                    <a:pt x="2514" y="1390"/>
                    <a:pt x="2502" y="1257"/>
                  </a:cubicBezTo>
                  <a:cubicBezTo>
                    <a:pt x="2442" y="858"/>
                    <a:pt x="2369" y="460"/>
                    <a:pt x="2285" y="73"/>
                  </a:cubicBezTo>
                  <a:cubicBezTo>
                    <a:pt x="2285" y="73"/>
                    <a:pt x="1269" y="0"/>
                    <a:pt x="1245"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658;p77"/>
            <p:cNvSpPr/>
            <p:nvPr/>
          </p:nvSpPr>
          <p:spPr>
            <a:xfrm>
              <a:off x="1571525" y="3439401"/>
              <a:ext cx="80793" cy="53493"/>
            </a:xfrm>
            <a:custGeom>
              <a:avLst/>
              <a:gdLst/>
              <a:ahLst/>
              <a:cxnLst/>
              <a:rect l="l" t="t" r="r" b="b"/>
              <a:pathLst>
                <a:path w="2406" h="1593" extrusionOk="0">
                  <a:moveTo>
                    <a:pt x="2284" y="0"/>
                  </a:moveTo>
                  <a:cubicBezTo>
                    <a:pt x="2201" y="0"/>
                    <a:pt x="2115" y="16"/>
                    <a:pt x="2115" y="81"/>
                  </a:cubicBezTo>
                  <a:cubicBezTo>
                    <a:pt x="2043" y="335"/>
                    <a:pt x="1898" y="576"/>
                    <a:pt x="1704" y="770"/>
                  </a:cubicBezTo>
                  <a:lnTo>
                    <a:pt x="1656" y="770"/>
                  </a:lnTo>
                  <a:cubicBezTo>
                    <a:pt x="1583" y="758"/>
                    <a:pt x="1354" y="697"/>
                    <a:pt x="1233" y="673"/>
                  </a:cubicBezTo>
                  <a:cubicBezTo>
                    <a:pt x="1168" y="665"/>
                    <a:pt x="1102" y="661"/>
                    <a:pt x="1035" y="661"/>
                  </a:cubicBezTo>
                  <a:cubicBezTo>
                    <a:pt x="891" y="661"/>
                    <a:pt x="745" y="680"/>
                    <a:pt x="604" y="721"/>
                  </a:cubicBezTo>
                  <a:cubicBezTo>
                    <a:pt x="314" y="837"/>
                    <a:pt x="437" y="976"/>
                    <a:pt x="350" y="976"/>
                  </a:cubicBezTo>
                  <a:cubicBezTo>
                    <a:pt x="347" y="976"/>
                    <a:pt x="343" y="976"/>
                    <a:pt x="338" y="975"/>
                  </a:cubicBezTo>
                  <a:cubicBezTo>
                    <a:pt x="218" y="963"/>
                    <a:pt x="0" y="601"/>
                    <a:pt x="0" y="601"/>
                  </a:cubicBezTo>
                  <a:lnTo>
                    <a:pt x="0" y="601"/>
                  </a:lnTo>
                  <a:lnTo>
                    <a:pt x="12" y="649"/>
                  </a:lnTo>
                  <a:cubicBezTo>
                    <a:pt x="189" y="1121"/>
                    <a:pt x="401" y="1592"/>
                    <a:pt x="1017" y="1592"/>
                  </a:cubicBezTo>
                  <a:cubicBezTo>
                    <a:pt x="1032" y="1592"/>
                    <a:pt x="1048" y="1592"/>
                    <a:pt x="1064" y="1592"/>
                  </a:cubicBezTo>
                  <a:cubicBezTo>
                    <a:pt x="1100" y="1592"/>
                    <a:pt x="1148" y="1580"/>
                    <a:pt x="1197" y="1580"/>
                  </a:cubicBezTo>
                  <a:cubicBezTo>
                    <a:pt x="1777" y="1531"/>
                    <a:pt x="2309" y="854"/>
                    <a:pt x="2381" y="419"/>
                  </a:cubicBezTo>
                  <a:lnTo>
                    <a:pt x="2381" y="383"/>
                  </a:lnTo>
                  <a:cubicBezTo>
                    <a:pt x="2405" y="262"/>
                    <a:pt x="2405" y="129"/>
                    <a:pt x="2393" y="8"/>
                  </a:cubicBezTo>
                  <a:cubicBezTo>
                    <a:pt x="2365" y="4"/>
                    <a:pt x="2325" y="0"/>
                    <a:pt x="2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659;p77"/>
            <p:cNvSpPr/>
            <p:nvPr/>
          </p:nvSpPr>
          <p:spPr>
            <a:xfrm>
              <a:off x="1547548" y="3366564"/>
              <a:ext cx="105173" cy="84286"/>
            </a:xfrm>
            <a:custGeom>
              <a:avLst/>
              <a:gdLst/>
              <a:ahLst/>
              <a:cxnLst/>
              <a:rect l="l" t="t" r="r" b="b"/>
              <a:pathLst>
                <a:path w="3132" h="2510" extrusionOk="0">
                  <a:moveTo>
                    <a:pt x="1804" y="1"/>
                  </a:moveTo>
                  <a:cubicBezTo>
                    <a:pt x="1656" y="1"/>
                    <a:pt x="1476" y="23"/>
                    <a:pt x="1258" y="86"/>
                  </a:cubicBezTo>
                  <a:cubicBezTo>
                    <a:pt x="1045" y="148"/>
                    <a:pt x="860" y="170"/>
                    <a:pt x="704" y="170"/>
                  </a:cubicBezTo>
                  <a:cubicBezTo>
                    <a:pt x="337" y="170"/>
                    <a:pt x="135" y="48"/>
                    <a:pt x="112" y="48"/>
                  </a:cubicBezTo>
                  <a:cubicBezTo>
                    <a:pt x="110" y="48"/>
                    <a:pt x="110" y="49"/>
                    <a:pt x="110" y="50"/>
                  </a:cubicBezTo>
                  <a:cubicBezTo>
                    <a:pt x="25" y="280"/>
                    <a:pt x="1" y="533"/>
                    <a:pt x="49" y="775"/>
                  </a:cubicBezTo>
                  <a:cubicBezTo>
                    <a:pt x="49" y="775"/>
                    <a:pt x="66" y="1310"/>
                    <a:pt x="807" y="1310"/>
                  </a:cubicBezTo>
                  <a:cubicBezTo>
                    <a:pt x="958" y="1310"/>
                    <a:pt x="1138" y="1288"/>
                    <a:pt x="1355" y="1234"/>
                  </a:cubicBezTo>
                  <a:cubicBezTo>
                    <a:pt x="1595" y="1177"/>
                    <a:pt x="1812" y="1124"/>
                    <a:pt x="1980" y="1124"/>
                  </a:cubicBezTo>
                  <a:cubicBezTo>
                    <a:pt x="2057" y="1124"/>
                    <a:pt x="2123" y="1135"/>
                    <a:pt x="2177" y="1162"/>
                  </a:cubicBezTo>
                  <a:cubicBezTo>
                    <a:pt x="2435" y="1960"/>
                    <a:pt x="2442" y="2348"/>
                    <a:pt x="2531" y="2348"/>
                  </a:cubicBezTo>
                  <a:cubicBezTo>
                    <a:pt x="2534" y="2348"/>
                    <a:pt x="2536" y="2347"/>
                    <a:pt x="2539" y="2346"/>
                  </a:cubicBezTo>
                  <a:cubicBezTo>
                    <a:pt x="2654" y="2312"/>
                    <a:pt x="2376" y="1688"/>
                    <a:pt x="2690" y="1688"/>
                  </a:cubicBezTo>
                  <a:cubicBezTo>
                    <a:pt x="2707" y="1688"/>
                    <a:pt x="2725" y="1690"/>
                    <a:pt x="2745" y="1694"/>
                  </a:cubicBezTo>
                  <a:cubicBezTo>
                    <a:pt x="3047" y="1754"/>
                    <a:pt x="2733" y="2504"/>
                    <a:pt x="2733" y="2504"/>
                  </a:cubicBezTo>
                  <a:cubicBezTo>
                    <a:pt x="2733" y="2504"/>
                    <a:pt x="2780" y="2510"/>
                    <a:pt x="2842" y="2510"/>
                  </a:cubicBezTo>
                  <a:cubicBezTo>
                    <a:pt x="2950" y="2510"/>
                    <a:pt x="3100" y="2490"/>
                    <a:pt x="3107" y="2383"/>
                  </a:cubicBezTo>
                  <a:cubicBezTo>
                    <a:pt x="3107" y="2274"/>
                    <a:pt x="3131" y="811"/>
                    <a:pt x="2878" y="461"/>
                  </a:cubicBezTo>
                  <a:cubicBezTo>
                    <a:pt x="2757" y="268"/>
                    <a:pt x="2551" y="147"/>
                    <a:pt x="2322" y="135"/>
                  </a:cubicBezTo>
                  <a:cubicBezTo>
                    <a:pt x="2322" y="135"/>
                    <a:pt x="2163"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660;p77"/>
            <p:cNvSpPr/>
            <p:nvPr/>
          </p:nvSpPr>
          <p:spPr>
            <a:xfrm>
              <a:off x="1546977" y="3701870"/>
              <a:ext cx="57455" cy="53291"/>
            </a:xfrm>
            <a:custGeom>
              <a:avLst/>
              <a:gdLst/>
              <a:ahLst/>
              <a:cxnLst/>
              <a:rect l="l" t="t" r="r" b="b"/>
              <a:pathLst>
                <a:path w="1711" h="1587" extrusionOk="0">
                  <a:moveTo>
                    <a:pt x="1190" y="0"/>
                  </a:moveTo>
                  <a:cubicBezTo>
                    <a:pt x="1106" y="145"/>
                    <a:pt x="1009" y="290"/>
                    <a:pt x="888" y="411"/>
                  </a:cubicBezTo>
                  <a:cubicBezTo>
                    <a:pt x="791" y="496"/>
                    <a:pt x="671" y="544"/>
                    <a:pt x="538" y="556"/>
                  </a:cubicBezTo>
                  <a:cubicBezTo>
                    <a:pt x="393" y="617"/>
                    <a:pt x="260" y="713"/>
                    <a:pt x="175" y="846"/>
                  </a:cubicBezTo>
                  <a:cubicBezTo>
                    <a:pt x="130" y="891"/>
                    <a:pt x="152" y="916"/>
                    <a:pt x="206" y="916"/>
                  </a:cubicBezTo>
                  <a:cubicBezTo>
                    <a:pt x="224" y="916"/>
                    <a:pt x="247" y="913"/>
                    <a:pt x="272" y="907"/>
                  </a:cubicBezTo>
                  <a:cubicBezTo>
                    <a:pt x="381" y="883"/>
                    <a:pt x="526" y="798"/>
                    <a:pt x="562" y="798"/>
                  </a:cubicBezTo>
                  <a:cubicBezTo>
                    <a:pt x="610" y="798"/>
                    <a:pt x="610" y="859"/>
                    <a:pt x="562" y="955"/>
                  </a:cubicBezTo>
                  <a:cubicBezTo>
                    <a:pt x="501" y="1076"/>
                    <a:pt x="417" y="1185"/>
                    <a:pt x="320" y="1269"/>
                  </a:cubicBezTo>
                  <a:cubicBezTo>
                    <a:pt x="248" y="1330"/>
                    <a:pt x="54" y="1439"/>
                    <a:pt x="18" y="1511"/>
                  </a:cubicBezTo>
                  <a:cubicBezTo>
                    <a:pt x="0" y="1555"/>
                    <a:pt x="8" y="1586"/>
                    <a:pt x="55" y="1586"/>
                  </a:cubicBezTo>
                  <a:cubicBezTo>
                    <a:pt x="73" y="1586"/>
                    <a:pt x="97" y="1582"/>
                    <a:pt x="127" y="1572"/>
                  </a:cubicBezTo>
                  <a:cubicBezTo>
                    <a:pt x="248" y="1511"/>
                    <a:pt x="368" y="1451"/>
                    <a:pt x="477" y="1378"/>
                  </a:cubicBezTo>
                  <a:cubicBezTo>
                    <a:pt x="526" y="1354"/>
                    <a:pt x="574" y="1318"/>
                    <a:pt x="610" y="1282"/>
                  </a:cubicBezTo>
                  <a:cubicBezTo>
                    <a:pt x="681" y="1299"/>
                    <a:pt x="758" y="1310"/>
                    <a:pt x="832" y="1310"/>
                  </a:cubicBezTo>
                  <a:cubicBezTo>
                    <a:pt x="860" y="1310"/>
                    <a:pt x="886" y="1309"/>
                    <a:pt x="912" y="1306"/>
                  </a:cubicBezTo>
                  <a:cubicBezTo>
                    <a:pt x="973" y="1294"/>
                    <a:pt x="1009" y="1282"/>
                    <a:pt x="1057" y="1245"/>
                  </a:cubicBezTo>
                  <a:cubicBezTo>
                    <a:pt x="1069" y="1245"/>
                    <a:pt x="1094" y="1245"/>
                    <a:pt x="1106" y="1233"/>
                  </a:cubicBezTo>
                  <a:cubicBezTo>
                    <a:pt x="1190" y="1197"/>
                    <a:pt x="1251" y="871"/>
                    <a:pt x="1299" y="786"/>
                  </a:cubicBezTo>
                  <a:cubicBezTo>
                    <a:pt x="1420" y="629"/>
                    <a:pt x="1565" y="496"/>
                    <a:pt x="1710" y="363"/>
                  </a:cubicBezTo>
                  <a:lnTo>
                    <a:pt x="1190"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661;p77"/>
            <p:cNvSpPr/>
            <p:nvPr/>
          </p:nvSpPr>
          <p:spPr>
            <a:xfrm>
              <a:off x="1582069" y="3515563"/>
              <a:ext cx="143722" cy="205812"/>
            </a:xfrm>
            <a:custGeom>
              <a:avLst/>
              <a:gdLst/>
              <a:ahLst/>
              <a:cxnLst/>
              <a:rect l="l" t="t" r="r" b="b"/>
              <a:pathLst>
                <a:path w="4280" h="6129" extrusionOk="0">
                  <a:moveTo>
                    <a:pt x="2623" y="0"/>
                  </a:moveTo>
                  <a:lnTo>
                    <a:pt x="2454" y="544"/>
                  </a:lnTo>
                  <a:cubicBezTo>
                    <a:pt x="2514" y="569"/>
                    <a:pt x="2575" y="617"/>
                    <a:pt x="2599" y="689"/>
                  </a:cubicBezTo>
                  <a:cubicBezTo>
                    <a:pt x="2587" y="1415"/>
                    <a:pt x="2406" y="2116"/>
                    <a:pt x="2067" y="2756"/>
                  </a:cubicBezTo>
                  <a:cubicBezTo>
                    <a:pt x="2055" y="2780"/>
                    <a:pt x="2031" y="2805"/>
                    <a:pt x="2007" y="2841"/>
                  </a:cubicBezTo>
                  <a:cubicBezTo>
                    <a:pt x="1149" y="4086"/>
                    <a:pt x="0" y="5693"/>
                    <a:pt x="0" y="5693"/>
                  </a:cubicBezTo>
                  <a:lnTo>
                    <a:pt x="484" y="6129"/>
                  </a:lnTo>
                  <a:cubicBezTo>
                    <a:pt x="484" y="6129"/>
                    <a:pt x="1233" y="5464"/>
                    <a:pt x="1874" y="4871"/>
                  </a:cubicBezTo>
                  <a:cubicBezTo>
                    <a:pt x="2454" y="4340"/>
                    <a:pt x="3360" y="2998"/>
                    <a:pt x="3518" y="2756"/>
                  </a:cubicBezTo>
                  <a:lnTo>
                    <a:pt x="3530" y="2732"/>
                  </a:lnTo>
                  <a:lnTo>
                    <a:pt x="3542" y="2708"/>
                  </a:lnTo>
                  <a:cubicBezTo>
                    <a:pt x="4086" y="1874"/>
                    <a:pt x="4279" y="544"/>
                    <a:pt x="4279" y="544"/>
                  </a:cubicBezTo>
                  <a:lnTo>
                    <a:pt x="3578" y="73"/>
                  </a:lnTo>
                  <a:lnTo>
                    <a:pt x="3227" y="242"/>
                  </a:lnTo>
                  <a:cubicBezTo>
                    <a:pt x="2998" y="146"/>
                    <a:pt x="2623" y="0"/>
                    <a:pt x="2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662;p77"/>
            <p:cNvSpPr/>
            <p:nvPr/>
          </p:nvSpPr>
          <p:spPr>
            <a:xfrm>
              <a:off x="1522396" y="3534234"/>
              <a:ext cx="52788" cy="14507"/>
            </a:xfrm>
            <a:custGeom>
              <a:avLst/>
              <a:gdLst/>
              <a:ahLst/>
              <a:cxnLst/>
              <a:rect l="l" t="t" r="r" b="b"/>
              <a:pathLst>
                <a:path w="1572" h="432" extrusionOk="0">
                  <a:moveTo>
                    <a:pt x="1" y="0"/>
                  </a:moveTo>
                  <a:cubicBezTo>
                    <a:pt x="315" y="0"/>
                    <a:pt x="436" y="121"/>
                    <a:pt x="702" y="121"/>
                  </a:cubicBezTo>
                  <a:cubicBezTo>
                    <a:pt x="738" y="121"/>
                    <a:pt x="774" y="133"/>
                    <a:pt x="798" y="158"/>
                  </a:cubicBezTo>
                  <a:lnTo>
                    <a:pt x="871" y="206"/>
                  </a:lnTo>
                  <a:cubicBezTo>
                    <a:pt x="895" y="230"/>
                    <a:pt x="919" y="266"/>
                    <a:pt x="943" y="278"/>
                  </a:cubicBezTo>
                  <a:cubicBezTo>
                    <a:pt x="992" y="339"/>
                    <a:pt x="1040" y="375"/>
                    <a:pt x="1076" y="375"/>
                  </a:cubicBezTo>
                  <a:cubicBezTo>
                    <a:pt x="1083" y="378"/>
                    <a:pt x="1090" y="380"/>
                    <a:pt x="1098" y="380"/>
                  </a:cubicBezTo>
                  <a:cubicBezTo>
                    <a:pt x="1119" y="380"/>
                    <a:pt x="1143" y="369"/>
                    <a:pt x="1161" y="351"/>
                  </a:cubicBezTo>
                  <a:cubicBezTo>
                    <a:pt x="1161" y="351"/>
                    <a:pt x="1161" y="339"/>
                    <a:pt x="1161" y="327"/>
                  </a:cubicBezTo>
                  <a:cubicBezTo>
                    <a:pt x="1209" y="375"/>
                    <a:pt x="1245" y="411"/>
                    <a:pt x="1282" y="411"/>
                  </a:cubicBezTo>
                  <a:cubicBezTo>
                    <a:pt x="1289" y="415"/>
                    <a:pt x="1297" y="416"/>
                    <a:pt x="1305" y="416"/>
                  </a:cubicBezTo>
                  <a:cubicBezTo>
                    <a:pt x="1325" y="416"/>
                    <a:pt x="1346" y="408"/>
                    <a:pt x="1354" y="399"/>
                  </a:cubicBezTo>
                  <a:cubicBezTo>
                    <a:pt x="1378" y="411"/>
                    <a:pt x="1403" y="424"/>
                    <a:pt x="1427" y="424"/>
                  </a:cubicBezTo>
                  <a:cubicBezTo>
                    <a:pt x="1437" y="429"/>
                    <a:pt x="1447" y="431"/>
                    <a:pt x="1458" y="431"/>
                  </a:cubicBezTo>
                  <a:cubicBezTo>
                    <a:pt x="1473" y="431"/>
                    <a:pt x="1490" y="426"/>
                    <a:pt x="1511" y="411"/>
                  </a:cubicBezTo>
                  <a:cubicBezTo>
                    <a:pt x="1511" y="411"/>
                    <a:pt x="1523" y="387"/>
                    <a:pt x="1499" y="375"/>
                  </a:cubicBezTo>
                  <a:lnTo>
                    <a:pt x="1463" y="327"/>
                  </a:lnTo>
                  <a:lnTo>
                    <a:pt x="1475" y="327"/>
                  </a:lnTo>
                  <a:cubicBezTo>
                    <a:pt x="1511" y="327"/>
                    <a:pt x="1536" y="315"/>
                    <a:pt x="1560" y="303"/>
                  </a:cubicBezTo>
                  <a:cubicBezTo>
                    <a:pt x="1560" y="303"/>
                    <a:pt x="1572" y="278"/>
                    <a:pt x="1560" y="266"/>
                  </a:cubicBezTo>
                  <a:cubicBezTo>
                    <a:pt x="1536" y="254"/>
                    <a:pt x="1463" y="158"/>
                    <a:pt x="1403" y="85"/>
                  </a:cubicBezTo>
                  <a:cubicBezTo>
                    <a:pt x="1391" y="73"/>
                    <a:pt x="1366" y="49"/>
                    <a:pt x="1354" y="25"/>
                  </a:cubicBezTo>
                  <a:lnTo>
                    <a:pt x="1354" y="13"/>
                  </a:lnTo>
                  <a:cubicBezTo>
                    <a:pt x="1378" y="13"/>
                    <a:pt x="1415" y="13"/>
                    <a:pt x="1439" y="0"/>
                  </a:cubicBezTo>
                  <a:close/>
                </a:path>
              </a:pathLst>
            </a:custGeom>
            <a:solidFill>
              <a:srgbClr val="5F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663;p77"/>
            <p:cNvSpPr/>
            <p:nvPr/>
          </p:nvSpPr>
          <p:spPr>
            <a:xfrm>
              <a:off x="1519978" y="3527551"/>
              <a:ext cx="52788" cy="21189"/>
            </a:xfrm>
            <a:custGeom>
              <a:avLst/>
              <a:gdLst/>
              <a:ahLst/>
              <a:cxnLst/>
              <a:rect l="l" t="t" r="r" b="b"/>
              <a:pathLst>
                <a:path w="1572" h="631" extrusionOk="0">
                  <a:moveTo>
                    <a:pt x="806" y="1"/>
                  </a:moveTo>
                  <a:cubicBezTo>
                    <a:pt x="411" y="1"/>
                    <a:pt x="0" y="199"/>
                    <a:pt x="0" y="199"/>
                  </a:cubicBezTo>
                  <a:cubicBezTo>
                    <a:pt x="314" y="199"/>
                    <a:pt x="435" y="320"/>
                    <a:pt x="701" y="320"/>
                  </a:cubicBezTo>
                  <a:cubicBezTo>
                    <a:pt x="737" y="320"/>
                    <a:pt x="774" y="332"/>
                    <a:pt x="798" y="357"/>
                  </a:cubicBezTo>
                  <a:lnTo>
                    <a:pt x="870" y="405"/>
                  </a:lnTo>
                  <a:lnTo>
                    <a:pt x="943" y="477"/>
                  </a:lnTo>
                  <a:cubicBezTo>
                    <a:pt x="967" y="526"/>
                    <a:pt x="1015" y="562"/>
                    <a:pt x="1076" y="574"/>
                  </a:cubicBezTo>
                  <a:cubicBezTo>
                    <a:pt x="1082" y="577"/>
                    <a:pt x="1090" y="579"/>
                    <a:pt x="1097" y="579"/>
                  </a:cubicBezTo>
                  <a:cubicBezTo>
                    <a:pt x="1118" y="579"/>
                    <a:pt x="1143" y="568"/>
                    <a:pt x="1160" y="550"/>
                  </a:cubicBezTo>
                  <a:cubicBezTo>
                    <a:pt x="1160" y="550"/>
                    <a:pt x="1160" y="538"/>
                    <a:pt x="1160" y="526"/>
                  </a:cubicBezTo>
                  <a:cubicBezTo>
                    <a:pt x="1209" y="574"/>
                    <a:pt x="1245" y="610"/>
                    <a:pt x="1281" y="610"/>
                  </a:cubicBezTo>
                  <a:cubicBezTo>
                    <a:pt x="1288" y="614"/>
                    <a:pt x="1296" y="615"/>
                    <a:pt x="1305" y="615"/>
                  </a:cubicBezTo>
                  <a:cubicBezTo>
                    <a:pt x="1325" y="615"/>
                    <a:pt x="1345" y="607"/>
                    <a:pt x="1354" y="598"/>
                  </a:cubicBezTo>
                  <a:cubicBezTo>
                    <a:pt x="1378" y="610"/>
                    <a:pt x="1402" y="623"/>
                    <a:pt x="1426" y="623"/>
                  </a:cubicBezTo>
                  <a:cubicBezTo>
                    <a:pt x="1436" y="628"/>
                    <a:pt x="1446" y="630"/>
                    <a:pt x="1457" y="630"/>
                  </a:cubicBezTo>
                  <a:cubicBezTo>
                    <a:pt x="1473" y="630"/>
                    <a:pt x="1490" y="625"/>
                    <a:pt x="1511" y="610"/>
                  </a:cubicBezTo>
                  <a:cubicBezTo>
                    <a:pt x="1511" y="610"/>
                    <a:pt x="1511" y="574"/>
                    <a:pt x="1511" y="574"/>
                  </a:cubicBezTo>
                  <a:cubicBezTo>
                    <a:pt x="1499" y="562"/>
                    <a:pt x="1487" y="550"/>
                    <a:pt x="1463" y="526"/>
                  </a:cubicBezTo>
                  <a:lnTo>
                    <a:pt x="1487" y="526"/>
                  </a:lnTo>
                  <a:cubicBezTo>
                    <a:pt x="1511" y="526"/>
                    <a:pt x="1535" y="514"/>
                    <a:pt x="1559" y="502"/>
                  </a:cubicBezTo>
                  <a:cubicBezTo>
                    <a:pt x="1559" y="502"/>
                    <a:pt x="1571" y="477"/>
                    <a:pt x="1559" y="465"/>
                  </a:cubicBezTo>
                  <a:cubicBezTo>
                    <a:pt x="1535" y="453"/>
                    <a:pt x="1463" y="357"/>
                    <a:pt x="1402" y="296"/>
                  </a:cubicBezTo>
                  <a:lnTo>
                    <a:pt x="1354" y="224"/>
                  </a:lnTo>
                  <a:cubicBezTo>
                    <a:pt x="1378" y="212"/>
                    <a:pt x="1414" y="212"/>
                    <a:pt x="1438" y="199"/>
                  </a:cubicBezTo>
                  <a:cubicBezTo>
                    <a:pt x="1475" y="187"/>
                    <a:pt x="1511" y="115"/>
                    <a:pt x="1390" y="115"/>
                  </a:cubicBezTo>
                  <a:cubicBezTo>
                    <a:pt x="1317" y="115"/>
                    <a:pt x="1257" y="103"/>
                    <a:pt x="1197" y="91"/>
                  </a:cubicBezTo>
                  <a:cubicBezTo>
                    <a:pt x="1081" y="25"/>
                    <a:pt x="944" y="1"/>
                    <a:pt x="806"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664;p77"/>
            <p:cNvSpPr/>
            <p:nvPr/>
          </p:nvSpPr>
          <p:spPr>
            <a:xfrm>
              <a:off x="1560544" y="3530171"/>
              <a:ext cx="10578" cy="4500"/>
            </a:xfrm>
            <a:custGeom>
              <a:avLst/>
              <a:gdLst/>
              <a:ahLst/>
              <a:cxnLst/>
              <a:rect l="l" t="t" r="r" b="b"/>
              <a:pathLst>
                <a:path w="315" h="134" extrusionOk="0">
                  <a:moveTo>
                    <a:pt x="242" y="109"/>
                  </a:moveTo>
                  <a:cubicBezTo>
                    <a:pt x="206" y="121"/>
                    <a:pt x="182" y="121"/>
                    <a:pt x="146" y="134"/>
                  </a:cubicBezTo>
                  <a:cubicBezTo>
                    <a:pt x="97" y="85"/>
                    <a:pt x="49" y="49"/>
                    <a:pt x="1" y="1"/>
                  </a:cubicBezTo>
                  <a:cubicBezTo>
                    <a:pt x="61" y="13"/>
                    <a:pt x="122" y="25"/>
                    <a:pt x="182" y="25"/>
                  </a:cubicBezTo>
                  <a:cubicBezTo>
                    <a:pt x="315" y="25"/>
                    <a:pt x="279" y="97"/>
                    <a:pt x="242" y="109"/>
                  </a:cubicBezTo>
                  <a:close/>
                </a:path>
              </a:pathLst>
            </a:custGeom>
            <a:solidFill>
              <a:srgbClr val="FBC9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665;p77"/>
            <p:cNvSpPr/>
            <p:nvPr/>
          </p:nvSpPr>
          <p:spPr>
            <a:xfrm>
              <a:off x="2208356" y="4563157"/>
              <a:ext cx="166422" cy="17495"/>
            </a:xfrm>
            <a:custGeom>
              <a:avLst/>
              <a:gdLst/>
              <a:ahLst/>
              <a:cxnLst/>
              <a:rect l="l" t="t" r="r" b="b"/>
              <a:pathLst>
                <a:path w="4956" h="521" extrusionOk="0">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666;p77"/>
            <p:cNvSpPr/>
            <p:nvPr/>
          </p:nvSpPr>
          <p:spPr>
            <a:xfrm>
              <a:off x="2149489" y="4384909"/>
              <a:ext cx="125052" cy="75992"/>
            </a:xfrm>
            <a:custGeom>
              <a:avLst/>
              <a:gdLst/>
              <a:ahLst/>
              <a:cxnLst/>
              <a:rect l="l" t="t" r="r" b="b"/>
              <a:pathLst>
                <a:path w="3724" h="2263" extrusionOk="0">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667;p77"/>
            <p:cNvSpPr/>
            <p:nvPr/>
          </p:nvSpPr>
          <p:spPr>
            <a:xfrm>
              <a:off x="2149489" y="4383364"/>
              <a:ext cx="125052" cy="77536"/>
            </a:xfrm>
            <a:custGeom>
              <a:avLst/>
              <a:gdLst/>
              <a:ahLst/>
              <a:cxnLst/>
              <a:rect l="l" t="t" r="r" b="b"/>
              <a:pathLst>
                <a:path w="3724" h="2309" extrusionOk="0">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668;p77"/>
            <p:cNvSpPr/>
            <p:nvPr/>
          </p:nvSpPr>
          <p:spPr>
            <a:xfrm>
              <a:off x="2232300" y="4324094"/>
              <a:ext cx="49967" cy="136402"/>
            </a:xfrm>
            <a:custGeom>
              <a:avLst/>
              <a:gdLst/>
              <a:ahLst/>
              <a:cxnLst/>
              <a:rect l="l" t="t" r="r" b="b"/>
              <a:pathLst>
                <a:path w="1488" h="4062" extrusionOk="0">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669;p77"/>
            <p:cNvSpPr/>
            <p:nvPr/>
          </p:nvSpPr>
          <p:spPr>
            <a:xfrm>
              <a:off x="2213830" y="4310728"/>
              <a:ext cx="21323" cy="16085"/>
            </a:xfrm>
            <a:custGeom>
              <a:avLst/>
              <a:gdLst/>
              <a:ahLst/>
              <a:cxnLst/>
              <a:rect l="l" t="t" r="r" b="b"/>
              <a:pathLst>
                <a:path w="635" h="479" extrusionOk="0">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670;p77"/>
            <p:cNvSpPr/>
            <p:nvPr/>
          </p:nvSpPr>
          <p:spPr>
            <a:xfrm>
              <a:off x="2218296" y="4330508"/>
              <a:ext cx="20920" cy="16387"/>
            </a:xfrm>
            <a:custGeom>
              <a:avLst/>
              <a:gdLst/>
              <a:ahLst/>
              <a:cxnLst/>
              <a:rect l="l" t="t" r="r" b="b"/>
              <a:pathLst>
                <a:path w="623" h="488" extrusionOk="0">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671;p77"/>
            <p:cNvSpPr/>
            <p:nvPr/>
          </p:nvSpPr>
          <p:spPr>
            <a:xfrm>
              <a:off x="2238781" y="4314993"/>
              <a:ext cx="21424" cy="15883"/>
            </a:xfrm>
            <a:custGeom>
              <a:avLst/>
              <a:gdLst/>
              <a:ahLst/>
              <a:cxnLst/>
              <a:rect l="l" t="t" r="r" b="b"/>
              <a:pathLst>
                <a:path w="638" h="473" extrusionOk="0">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672;p77"/>
            <p:cNvSpPr/>
            <p:nvPr/>
          </p:nvSpPr>
          <p:spPr>
            <a:xfrm>
              <a:off x="2231192" y="4348944"/>
              <a:ext cx="21827" cy="15514"/>
            </a:xfrm>
            <a:custGeom>
              <a:avLst/>
              <a:gdLst/>
              <a:ahLst/>
              <a:cxnLst/>
              <a:rect l="l" t="t" r="r" b="b"/>
              <a:pathLst>
                <a:path w="650" h="462" extrusionOk="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673;p77"/>
            <p:cNvSpPr/>
            <p:nvPr/>
          </p:nvSpPr>
          <p:spPr>
            <a:xfrm>
              <a:off x="2252583" y="4334873"/>
              <a:ext cx="23607" cy="15514"/>
            </a:xfrm>
            <a:custGeom>
              <a:avLst/>
              <a:gdLst/>
              <a:ahLst/>
              <a:cxnLst/>
              <a:rect l="l" t="t" r="r" b="b"/>
              <a:pathLst>
                <a:path w="703" h="462" extrusionOk="0">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74;p77"/>
            <p:cNvSpPr/>
            <p:nvPr/>
          </p:nvSpPr>
          <p:spPr>
            <a:xfrm>
              <a:off x="2281395" y="4273756"/>
              <a:ext cx="60511" cy="186738"/>
            </a:xfrm>
            <a:custGeom>
              <a:avLst/>
              <a:gdLst/>
              <a:ahLst/>
              <a:cxnLst/>
              <a:rect l="l" t="t" r="r" b="b"/>
              <a:pathLst>
                <a:path w="1802" h="5561" extrusionOk="0">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675;p77"/>
            <p:cNvSpPr/>
            <p:nvPr/>
          </p:nvSpPr>
          <p:spPr>
            <a:xfrm>
              <a:off x="2338651" y="4254782"/>
              <a:ext cx="27233" cy="22667"/>
            </a:xfrm>
            <a:custGeom>
              <a:avLst/>
              <a:gdLst/>
              <a:ahLst/>
              <a:cxnLst/>
              <a:rect l="l" t="t" r="r" b="b"/>
              <a:pathLst>
                <a:path w="811" h="675" extrusionOk="0">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676;p77"/>
            <p:cNvSpPr/>
            <p:nvPr/>
          </p:nvSpPr>
          <p:spPr>
            <a:xfrm>
              <a:off x="2334185" y="4282285"/>
              <a:ext cx="29013" cy="20920"/>
            </a:xfrm>
            <a:custGeom>
              <a:avLst/>
              <a:gdLst/>
              <a:ahLst/>
              <a:cxnLst/>
              <a:rect l="l" t="t" r="r" b="b"/>
              <a:pathLst>
                <a:path w="864" h="623" extrusionOk="0">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677;p77"/>
            <p:cNvSpPr/>
            <p:nvPr/>
          </p:nvSpPr>
          <p:spPr>
            <a:xfrm>
              <a:off x="2304667" y="4263715"/>
              <a:ext cx="29953" cy="20215"/>
            </a:xfrm>
            <a:custGeom>
              <a:avLst/>
              <a:gdLst/>
              <a:ahLst/>
              <a:cxnLst/>
              <a:rect l="l" t="t" r="r" b="b"/>
              <a:pathLst>
                <a:path w="892" h="602" extrusionOk="0">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678;p77"/>
            <p:cNvSpPr/>
            <p:nvPr/>
          </p:nvSpPr>
          <p:spPr>
            <a:xfrm>
              <a:off x="2317931" y="4308210"/>
              <a:ext cx="30121" cy="19980"/>
            </a:xfrm>
            <a:custGeom>
              <a:avLst/>
              <a:gdLst/>
              <a:ahLst/>
              <a:cxnLst/>
              <a:rect l="l" t="t" r="r" b="b"/>
              <a:pathLst>
                <a:path w="897" h="595" extrusionOk="0">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679;p77"/>
            <p:cNvSpPr/>
            <p:nvPr/>
          </p:nvSpPr>
          <p:spPr>
            <a:xfrm>
              <a:off x="2288212" y="4292561"/>
              <a:ext cx="30155" cy="19174"/>
            </a:xfrm>
            <a:custGeom>
              <a:avLst/>
              <a:gdLst/>
              <a:ahLst/>
              <a:cxnLst/>
              <a:rect l="l" t="t" r="r" b="b"/>
              <a:pathLst>
                <a:path w="898" h="571" extrusionOk="0">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680;p77"/>
            <p:cNvSpPr/>
            <p:nvPr/>
          </p:nvSpPr>
          <p:spPr>
            <a:xfrm>
              <a:off x="2305775" y="4337392"/>
              <a:ext cx="31129" cy="19275"/>
            </a:xfrm>
            <a:custGeom>
              <a:avLst/>
              <a:gdLst/>
              <a:ahLst/>
              <a:cxnLst/>
              <a:rect l="l" t="t" r="r" b="b"/>
              <a:pathLst>
                <a:path w="927" h="574" extrusionOk="0">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681;p77"/>
            <p:cNvSpPr/>
            <p:nvPr/>
          </p:nvSpPr>
          <p:spPr>
            <a:xfrm>
              <a:off x="2274881" y="4323892"/>
              <a:ext cx="31733" cy="18805"/>
            </a:xfrm>
            <a:custGeom>
              <a:avLst/>
              <a:gdLst/>
              <a:ahLst/>
              <a:cxnLst/>
              <a:rect l="l" t="t" r="r" b="b"/>
              <a:pathLst>
                <a:path w="945" h="560" extrusionOk="0">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682;p77"/>
            <p:cNvSpPr/>
            <p:nvPr/>
          </p:nvSpPr>
          <p:spPr>
            <a:xfrm>
              <a:off x="2297649" y="4364290"/>
              <a:ext cx="31935" cy="18268"/>
            </a:xfrm>
            <a:custGeom>
              <a:avLst/>
              <a:gdLst/>
              <a:ahLst/>
              <a:cxnLst/>
              <a:rect l="l" t="t" r="r" b="b"/>
              <a:pathLst>
                <a:path w="951" h="544" extrusionOk="0">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683;p77"/>
            <p:cNvSpPr/>
            <p:nvPr/>
          </p:nvSpPr>
          <p:spPr>
            <a:xfrm>
              <a:off x="2266351" y="4356331"/>
              <a:ext cx="32136" cy="18167"/>
            </a:xfrm>
            <a:custGeom>
              <a:avLst/>
              <a:gdLst/>
              <a:ahLst/>
              <a:cxnLst/>
              <a:rect l="l" t="t" r="r" b="b"/>
              <a:pathLst>
                <a:path w="957" h="541" extrusionOk="0">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684;p77"/>
            <p:cNvSpPr/>
            <p:nvPr/>
          </p:nvSpPr>
          <p:spPr>
            <a:xfrm>
              <a:off x="2293585" y="4392633"/>
              <a:ext cx="32875" cy="18637"/>
            </a:xfrm>
            <a:custGeom>
              <a:avLst/>
              <a:gdLst/>
              <a:ahLst/>
              <a:cxnLst/>
              <a:rect l="l" t="t" r="r" b="b"/>
              <a:pathLst>
                <a:path w="979" h="555" extrusionOk="0">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685;p77"/>
            <p:cNvSpPr/>
            <p:nvPr/>
          </p:nvSpPr>
          <p:spPr>
            <a:xfrm>
              <a:off x="2262590" y="4388200"/>
              <a:ext cx="31834" cy="18335"/>
            </a:xfrm>
            <a:custGeom>
              <a:avLst/>
              <a:gdLst/>
              <a:ahLst/>
              <a:cxnLst/>
              <a:rect l="l" t="t" r="r" b="b"/>
              <a:pathLst>
                <a:path w="948" h="546" extrusionOk="0">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686;p77"/>
            <p:cNvSpPr/>
            <p:nvPr/>
          </p:nvSpPr>
          <p:spPr>
            <a:xfrm>
              <a:off x="2292376" y="4429169"/>
              <a:ext cx="31397" cy="17965"/>
            </a:xfrm>
            <a:custGeom>
              <a:avLst/>
              <a:gdLst/>
              <a:ahLst/>
              <a:cxnLst/>
              <a:rect l="l" t="t" r="r" b="b"/>
              <a:pathLst>
                <a:path w="935" h="535" extrusionOk="0">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687;p77"/>
            <p:cNvSpPr/>
            <p:nvPr/>
          </p:nvSpPr>
          <p:spPr>
            <a:xfrm>
              <a:off x="2261112" y="4424702"/>
              <a:ext cx="31700" cy="17932"/>
            </a:xfrm>
            <a:custGeom>
              <a:avLst/>
              <a:gdLst/>
              <a:ahLst/>
              <a:cxnLst/>
              <a:rect l="l" t="t" r="r" b="b"/>
              <a:pathLst>
                <a:path w="944" h="534" extrusionOk="0">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688;p77"/>
            <p:cNvSpPr/>
            <p:nvPr/>
          </p:nvSpPr>
          <p:spPr>
            <a:xfrm>
              <a:off x="2292667" y="4314062"/>
              <a:ext cx="184690" cy="147349"/>
            </a:xfrm>
            <a:custGeom>
              <a:avLst/>
              <a:gdLst/>
              <a:ahLst/>
              <a:cxnLst/>
              <a:rect l="l" t="t" r="r" b="b"/>
              <a:pathLst>
                <a:path w="5500" h="4388" extrusionOk="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689;p77"/>
            <p:cNvSpPr/>
            <p:nvPr/>
          </p:nvSpPr>
          <p:spPr>
            <a:xfrm>
              <a:off x="2226625" y="4460466"/>
              <a:ext cx="124615" cy="111654"/>
            </a:xfrm>
            <a:custGeom>
              <a:avLst/>
              <a:gdLst/>
              <a:ahLst/>
              <a:cxnLst/>
              <a:rect l="l" t="t" r="r" b="b"/>
              <a:pathLst>
                <a:path w="3711" h="3325" fill="none" extrusionOk="0">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w="2125" cap="flat" cmpd="sng">
              <a:solidFill>
                <a:schemeClr val="accent2"/>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690;p77"/>
            <p:cNvSpPr/>
            <p:nvPr/>
          </p:nvSpPr>
          <p:spPr>
            <a:xfrm>
              <a:off x="2307790" y="4472253"/>
              <a:ext cx="17092" cy="90129"/>
            </a:xfrm>
            <a:custGeom>
              <a:avLst/>
              <a:gdLst/>
              <a:ahLst/>
              <a:cxnLst/>
              <a:rect l="l" t="t" r="r" b="b"/>
              <a:pathLst>
                <a:path w="509" h="2684" fill="none" extrusionOk="0">
                  <a:moveTo>
                    <a:pt x="508" y="0"/>
                  </a:moveTo>
                  <a:lnTo>
                    <a:pt x="1" y="2684"/>
                  </a:lnTo>
                </a:path>
              </a:pathLst>
            </a:custGeom>
            <a:noFill/>
            <a:ln w="2125" cap="rnd" cmpd="sng">
              <a:solidFill>
                <a:schemeClr val="accent4"/>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370894" y="2012673"/>
            <a:ext cx="3829794" cy="923330"/>
          </a:xfrm>
          <a:prstGeom prst="rect">
            <a:avLst/>
          </a:prstGeom>
          <a:noFill/>
        </p:spPr>
        <p:txBody>
          <a:bodyPr wrap="square" rtlCol="0">
            <a:spAutoFit/>
          </a:bodyPr>
          <a:lstStyle/>
          <a:p>
            <a:r>
              <a:rPr lang="en-US" sz="5400" b="1" dirty="0" smtClean="0"/>
              <a:t>Thanks…..</a:t>
            </a:r>
            <a:endParaRPr lang="en-IN" sz="5400" b="1" dirty="0"/>
          </a:p>
        </p:txBody>
      </p:sp>
    </p:spTree>
    <p:extLst>
      <p:ext uri="{BB962C8B-B14F-4D97-AF65-F5344CB8AC3E}">
        <p14:creationId xmlns:p14="http://schemas.microsoft.com/office/powerpoint/2010/main" val="341530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4454812" y="1644570"/>
            <a:ext cx="4672717" cy="119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 </a:t>
            </a:r>
            <a:r>
              <a:rPr lang="en" dirty="0" smtClean="0"/>
              <a:t>Introduction</a:t>
            </a:r>
            <a:endParaRPr dirty="0"/>
          </a:p>
        </p:txBody>
      </p:sp>
      <p:grpSp>
        <p:nvGrpSpPr>
          <p:cNvPr id="795" name="Google Shape;795;p43"/>
          <p:cNvGrpSpPr/>
          <p:nvPr/>
        </p:nvGrpSpPr>
        <p:grpSpPr>
          <a:xfrm>
            <a:off x="457198" y="740196"/>
            <a:ext cx="4176135" cy="3663093"/>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3" name="TextBox 2"/>
          <p:cNvSpPr txBox="1"/>
          <p:nvPr/>
        </p:nvSpPr>
        <p:spPr>
          <a:xfrm>
            <a:off x="1119284" y="943169"/>
            <a:ext cx="7296150" cy="3539430"/>
          </a:xfrm>
          <a:prstGeom prst="rect">
            <a:avLst/>
          </a:prstGeom>
          <a:noFill/>
        </p:spPr>
        <p:txBody>
          <a:bodyPr wrap="square" rtlCol="0">
            <a:spAutoFit/>
          </a:bodyPr>
          <a:lstStyle/>
          <a:p>
            <a:pPr algn="just"/>
            <a:r>
              <a:rPr lang="en-IN" sz="2800" dirty="0" smtClean="0">
                <a:latin typeface="Aharoni" panose="02010803020104030203" pitchFamily="2" charset="-79"/>
                <a:cs typeface="Aharoni" panose="02010803020104030203" pitchFamily="2" charset="-79"/>
              </a:rPr>
              <a:t>Credit </a:t>
            </a:r>
            <a:r>
              <a:rPr lang="en-IN" sz="2800" dirty="0">
                <a:latin typeface="Aharoni" panose="02010803020104030203" pitchFamily="2" charset="-79"/>
                <a:cs typeface="Aharoni" panose="02010803020104030203" pitchFamily="2" charset="-79"/>
              </a:rPr>
              <a:t>card fraud detection is the process of identifying purchase attempts that are fraudulent and rejecting them rather than processing the order. There are a variety of tools and techniques available for detecting fraud, with most merchants employing a combination of several of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15300" y="1598100"/>
            <a:ext cx="3871500" cy="10689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 </a:t>
            </a:r>
            <a:r>
              <a:rPr lang="en-US" dirty="0" smtClean="0"/>
              <a:t>Objectives</a:t>
            </a:r>
            <a:endParaRPr dirty="0"/>
          </a:p>
          <a:p>
            <a:pPr marL="0" lvl="0" indent="0" algn="r" rtl="0">
              <a:spcBef>
                <a:spcPts val="0"/>
              </a:spcBef>
              <a:spcAft>
                <a:spcPts val="0"/>
              </a:spcAft>
              <a:buNone/>
            </a:pPr>
            <a:endParaRPr dirty="0"/>
          </a:p>
        </p:txBody>
      </p:sp>
      <p:grpSp>
        <p:nvGrpSpPr>
          <p:cNvPr id="1281" name="Google Shape;1281;p48"/>
          <p:cNvGrpSpPr/>
          <p:nvPr/>
        </p:nvGrpSpPr>
        <p:grpSpPr>
          <a:xfrm>
            <a:off x="675987" y="462075"/>
            <a:ext cx="4198517" cy="3959253"/>
            <a:chOff x="675987" y="462075"/>
            <a:chExt cx="4198517" cy="3959253"/>
          </a:xfrm>
        </p:grpSpPr>
        <p:sp>
          <p:nvSpPr>
            <p:cNvPr id="1282" name="Google Shape;1282;p48"/>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900379" y="4290281"/>
              <a:ext cx="778680" cy="78"/>
            </a:xfrm>
            <a:custGeom>
              <a:avLst/>
              <a:gdLst/>
              <a:ahLst/>
              <a:cxnLst/>
              <a:rect l="l" t="t" r="r" b="b"/>
              <a:pathLst>
                <a:path w="9935" h="1" fill="none" extrusionOk="0">
                  <a:moveTo>
                    <a:pt x="9934" y="0"/>
                  </a:moveTo>
                  <a:lnTo>
                    <a:pt x="1" y="0"/>
                  </a:lnTo>
                </a:path>
              </a:pathLst>
            </a:custGeom>
            <a:no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0" y="1224788"/>
            <a:ext cx="8343900" cy="3216584"/>
          </a:xfrm>
          <a:prstGeom prst="rect">
            <a:avLst/>
          </a:prstGeom>
        </p:spPr>
        <p:txBody>
          <a:bodyPr spcFirstLastPara="1" wrap="square" lIns="91425" tIns="91425" rIns="91425" bIns="91425" anchor="t" anchorCtr="0">
            <a:noAutofit/>
          </a:bodyPr>
          <a:lstStyle/>
          <a:p>
            <a:pPr lvl="0">
              <a:buClr>
                <a:schemeClr val="dk1"/>
              </a:buClr>
              <a:buSzPts val="1100"/>
            </a:pPr>
            <a:r>
              <a:rPr lang="en-US" sz="2800" dirty="0" smtClean="0"/>
              <a:t/>
            </a:r>
            <a:br>
              <a:rPr lang="en-US" sz="2800" dirty="0" smtClean="0"/>
            </a:br>
            <a:r>
              <a:rPr lang="en-IN" sz="2800" dirty="0"/>
              <a:t>The key objective of any credit card fraud detection system is to identify suspicious events and report them to an analyst while letting normal transactions be automatically processed.</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15300" y="1598100"/>
            <a:ext cx="3871500" cy="10689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03 </a:t>
            </a:r>
            <a:r>
              <a:rPr lang="en-US" dirty="0" smtClean="0"/>
              <a:t>Analysis</a:t>
            </a:r>
            <a:endParaRPr dirty="0"/>
          </a:p>
          <a:p>
            <a:pPr marL="0" lvl="0" indent="0" algn="r" rtl="0">
              <a:spcBef>
                <a:spcPts val="0"/>
              </a:spcBef>
              <a:spcAft>
                <a:spcPts val="0"/>
              </a:spcAft>
              <a:buNone/>
            </a:pPr>
            <a:endParaRPr dirty="0"/>
          </a:p>
        </p:txBody>
      </p:sp>
      <p:grpSp>
        <p:nvGrpSpPr>
          <p:cNvPr id="1281" name="Google Shape;1281;p48"/>
          <p:cNvGrpSpPr/>
          <p:nvPr/>
        </p:nvGrpSpPr>
        <p:grpSpPr>
          <a:xfrm>
            <a:off x="388454" y="2032566"/>
            <a:ext cx="3802307" cy="1752034"/>
            <a:chOff x="1061554" y="462075"/>
            <a:chExt cx="3802307" cy="1644620"/>
          </a:xfrm>
        </p:grpSpPr>
        <p:sp>
          <p:nvSpPr>
            <p:cNvPr id="1282" name="Google Shape;1282;p48"/>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681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4" name="Rectangle 3"/>
          <p:cNvSpPr/>
          <p:nvPr/>
        </p:nvSpPr>
        <p:spPr>
          <a:xfrm>
            <a:off x="422668" y="920905"/>
            <a:ext cx="2412840" cy="307777"/>
          </a:xfrm>
          <a:prstGeom prst="rect">
            <a:avLst/>
          </a:prstGeom>
        </p:spPr>
        <p:txBody>
          <a:bodyPr wrap="none">
            <a:spAutoFit/>
          </a:bodyPr>
          <a:lstStyle/>
          <a:p>
            <a:r>
              <a:rPr lang="en-IN" b="1" dirty="0" smtClean="0">
                <a:solidFill>
                  <a:srgbClr val="293254"/>
                </a:solidFill>
                <a:latin typeface="Montserrat" panose="020B0604020202020204" charset="0"/>
              </a:rPr>
              <a:t>Age wise Fraud Study :-</a:t>
            </a:r>
            <a:endParaRPr lang="en-IN" b="1" dirty="0">
              <a:solidFill>
                <a:srgbClr val="293254"/>
              </a:solidFill>
              <a:latin typeface="Montserrat" panose="020B0604020202020204" charset="0"/>
            </a:endParaRPr>
          </a:p>
        </p:txBody>
      </p:sp>
      <p:pic>
        <p:nvPicPr>
          <p:cNvPr id="2" name="Picture 1"/>
          <p:cNvPicPr>
            <a:picLocks noChangeAspect="1"/>
          </p:cNvPicPr>
          <p:nvPr/>
        </p:nvPicPr>
        <p:blipFill rotWithShape="1">
          <a:blip r:embed="rId3"/>
          <a:srcRect l="37963" t="50617" r="27624" b="20494"/>
          <a:stretch/>
        </p:blipFill>
        <p:spPr>
          <a:xfrm>
            <a:off x="3263899" y="527205"/>
            <a:ext cx="4647549" cy="2438400"/>
          </a:xfrm>
          <a:prstGeom prst="rect">
            <a:avLst/>
          </a:prstGeom>
        </p:spPr>
      </p:pic>
      <p:pic>
        <p:nvPicPr>
          <p:cNvPr id="5" name="Picture 4"/>
          <p:cNvPicPr>
            <a:picLocks noChangeAspect="1"/>
          </p:cNvPicPr>
          <p:nvPr/>
        </p:nvPicPr>
        <p:blipFill rotWithShape="1">
          <a:blip r:embed="rId4"/>
          <a:srcRect l="37963" t="53827" r="28087" b="16790"/>
          <a:stretch/>
        </p:blipFill>
        <p:spPr>
          <a:xfrm>
            <a:off x="330724" y="2757388"/>
            <a:ext cx="4367092" cy="2362200"/>
          </a:xfrm>
          <a:prstGeom prst="rect">
            <a:avLst/>
          </a:prstGeom>
        </p:spPr>
      </p:pic>
      <p:sp>
        <p:nvSpPr>
          <p:cNvPr id="6" name="Rectangle 5"/>
          <p:cNvSpPr/>
          <p:nvPr/>
        </p:nvSpPr>
        <p:spPr>
          <a:xfrm>
            <a:off x="5207899" y="3298158"/>
            <a:ext cx="2454518" cy="307777"/>
          </a:xfrm>
          <a:prstGeom prst="rect">
            <a:avLst/>
          </a:prstGeom>
        </p:spPr>
        <p:txBody>
          <a:bodyPr wrap="none">
            <a:spAutoFit/>
          </a:bodyPr>
          <a:lstStyle/>
          <a:p>
            <a:r>
              <a:rPr lang="en-IN" b="1" dirty="0" smtClean="0">
                <a:solidFill>
                  <a:srgbClr val="293254"/>
                </a:solidFill>
                <a:latin typeface="Montserrat" panose="020B0604020202020204" charset="0"/>
              </a:rPr>
              <a:t>-: Day wise Fraud Study </a:t>
            </a:r>
            <a:endParaRPr lang="en-IN" b="1" dirty="0">
              <a:solidFill>
                <a:srgbClr val="293254"/>
              </a:solidFill>
              <a:latin typeface="Montserrat" panose="020B0604020202020204" charset="0"/>
            </a:endParaRPr>
          </a:p>
        </p:txBody>
      </p:sp>
      <p:sp>
        <p:nvSpPr>
          <p:cNvPr id="7" name="Rectangle 6"/>
          <p:cNvSpPr/>
          <p:nvPr/>
        </p:nvSpPr>
        <p:spPr>
          <a:xfrm>
            <a:off x="972766" y="1531369"/>
            <a:ext cx="1862742" cy="738664"/>
          </a:xfrm>
          <a:prstGeom prst="rect">
            <a:avLst/>
          </a:prstGeom>
        </p:spPr>
        <p:txBody>
          <a:bodyPr wrap="square">
            <a:spAutoFit/>
          </a:bodyPr>
          <a:lstStyle/>
          <a:p>
            <a:r>
              <a:rPr lang="en-IN" dirty="0" smtClean="0"/>
              <a:t>Mostly fraud happens with people of age 20  to 40</a:t>
            </a:r>
            <a:endParaRPr lang="en-IN" dirty="0">
              <a:solidFill>
                <a:srgbClr val="202124"/>
              </a:solidFill>
              <a:latin typeface="arial" panose="020B0604020202020204" pitchFamily="34" charset="0"/>
            </a:endParaRPr>
          </a:p>
        </p:txBody>
      </p:sp>
      <p:sp>
        <p:nvSpPr>
          <p:cNvPr id="8" name="Rectangle 7"/>
          <p:cNvSpPr/>
          <p:nvPr/>
        </p:nvSpPr>
        <p:spPr>
          <a:xfrm>
            <a:off x="5503787" y="3722588"/>
            <a:ext cx="1862742" cy="954107"/>
          </a:xfrm>
          <a:prstGeom prst="rect">
            <a:avLst/>
          </a:prstGeom>
        </p:spPr>
        <p:txBody>
          <a:bodyPr wrap="square">
            <a:spAutoFit/>
          </a:bodyPr>
          <a:lstStyle/>
          <a:p>
            <a:r>
              <a:rPr lang="en-IN" dirty="0" smtClean="0"/>
              <a:t>Mostly fraud happens on weekend that is Saturday Sunday.</a:t>
            </a:r>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134350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4" name="Rectangle 3"/>
          <p:cNvSpPr/>
          <p:nvPr/>
        </p:nvSpPr>
        <p:spPr>
          <a:xfrm>
            <a:off x="528405" y="782512"/>
            <a:ext cx="2502608" cy="307777"/>
          </a:xfrm>
          <a:prstGeom prst="rect">
            <a:avLst/>
          </a:prstGeom>
        </p:spPr>
        <p:txBody>
          <a:bodyPr wrap="none">
            <a:spAutoFit/>
          </a:bodyPr>
          <a:lstStyle/>
          <a:p>
            <a:r>
              <a:rPr lang="en-IN" b="1" dirty="0" smtClean="0">
                <a:solidFill>
                  <a:srgbClr val="293254"/>
                </a:solidFill>
                <a:latin typeface="Montserrat" panose="020B0604020202020204" charset="0"/>
              </a:rPr>
              <a:t>Time wise Fraud Study :-</a:t>
            </a:r>
            <a:endParaRPr lang="en-IN" b="1" dirty="0">
              <a:solidFill>
                <a:srgbClr val="293254"/>
              </a:solidFill>
              <a:latin typeface="Montserrat" panose="020B0604020202020204" charset="0"/>
            </a:endParaRPr>
          </a:p>
        </p:txBody>
      </p:sp>
      <p:sp>
        <p:nvSpPr>
          <p:cNvPr id="7" name="Rectangle 6"/>
          <p:cNvSpPr/>
          <p:nvPr/>
        </p:nvSpPr>
        <p:spPr>
          <a:xfrm>
            <a:off x="736958" y="1356989"/>
            <a:ext cx="2085501" cy="738664"/>
          </a:xfrm>
          <a:prstGeom prst="rect">
            <a:avLst/>
          </a:prstGeom>
        </p:spPr>
        <p:txBody>
          <a:bodyPr wrap="square">
            <a:spAutoFit/>
          </a:bodyPr>
          <a:lstStyle/>
          <a:p>
            <a:r>
              <a:rPr lang="en-IN" dirty="0" smtClean="0"/>
              <a:t>From Graph we can see that mostly fraud happens at night time.</a:t>
            </a:r>
            <a:endParaRPr lang="en-IN" dirty="0">
              <a:solidFill>
                <a:srgbClr val="202124"/>
              </a:solidFill>
              <a:latin typeface="arial" panose="020B0604020202020204" pitchFamily="34" charset="0"/>
            </a:endParaRPr>
          </a:p>
        </p:txBody>
      </p:sp>
      <p:pic>
        <p:nvPicPr>
          <p:cNvPr id="3" name="Picture 2"/>
          <p:cNvPicPr>
            <a:picLocks noChangeAspect="1"/>
          </p:cNvPicPr>
          <p:nvPr/>
        </p:nvPicPr>
        <p:blipFill rotWithShape="1">
          <a:blip r:embed="rId3"/>
          <a:srcRect l="37501" t="44444" r="28703" b="27655"/>
          <a:stretch/>
        </p:blipFill>
        <p:spPr>
          <a:xfrm>
            <a:off x="3756053" y="199707"/>
            <a:ext cx="4284991" cy="3034857"/>
          </a:xfrm>
          <a:prstGeom prst="rect">
            <a:avLst/>
          </a:prstGeom>
        </p:spPr>
      </p:pic>
      <p:pic>
        <p:nvPicPr>
          <p:cNvPr id="2" name="Picture 1"/>
          <p:cNvPicPr>
            <a:picLocks noChangeAspect="1"/>
          </p:cNvPicPr>
          <p:nvPr/>
        </p:nvPicPr>
        <p:blipFill rotWithShape="1">
          <a:blip r:embed="rId4"/>
          <a:srcRect l="5678" t="38681" r="31807" b="21856"/>
          <a:stretch/>
        </p:blipFill>
        <p:spPr>
          <a:xfrm>
            <a:off x="0" y="3113733"/>
            <a:ext cx="5144756" cy="2029767"/>
          </a:xfrm>
          <a:prstGeom prst="rect">
            <a:avLst/>
          </a:prstGeom>
        </p:spPr>
      </p:pic>
      <p:sp>
        <p:nvSpPr>
          <p:cNvPr id="6" name="Rectangle 5"/>
          <p:cNvSpPr/>
          <p:nvPr/>
        </p:nvSpPr>
        <p:spPr>
          <a:xfrm>
            <a:off x="5666603" y="3367914"/>
            <a:ext cx="2408032" cy="307777"/>
          </a:xfrm>
          <a:prstGeom prst="rect">
            <a:avLst/>
          </a:prstGeom>
        </p:spPr>
        <p:txBody>
          <a:bodyPr wrap="none">
            <a:spAutoFit/>
          </a:bodyPr>
          <a:lstStyle/>
          <a:p>
            <a:r>
              <a:rPr lang="en-IN" b="1" dirty="0" smtClean="0">
                <a:solidFill>
                  <a:srgbClr val="293254"/>
                </a:solidFill>
                <a:latin typeface="Montserrat" panose="020B0604020202020204" charset="0"/>
              </a:rPr>
              <a:t>-: City wise Fraud Study</a:t>
            </a:r>
            <a:endParaRPr lang="en-IN" b="1" dirty="0">
              <a:solidFill>
                <a:srgbClr val="293254"/>
              </a:solidFill>
              <a:latin typeface="Montserrat" panose="020B0604020202020204" charset="0"/>
            </a:endParaRPr>
          </a:p>
        </p:txBody>
      </p:sp>
      <p:sp>
        <p:nvSpPr>
          <p:cNvPr id="8" name="Rectangle 7"/>
          <p:cNvSpPr/>
          <p:nvPr/>
        </p:nvSpPr>
        <p:spPr>
          <a:xfrm>
            <a:off x="5955543" y="3809041"/>
            <a:ext cx="2085501" cy="954107"/>
          </a:xfrm>
          <a:prstGeom prst="rect">
            <a:avLst/>
          </a:prstGeom>
        </p:spPr>
        <p:txBody>
          <a:bodyPr wrap="square">
            <a:spAutoFit/>
          </a:bodyPr>
          <a:lstStyle/>
          <a:p>
            <a:r>
              <a:rPr lang="en-IN" dirty="0" smtClean="0"/>
              <a:t>From Graph we can see that mostly fraud happens in </a:t>
            </a:r>
            <a:r>
              <a:rPr lang="en-IN" dirty="0"/>
              <a:t> Houston city</a:t>
            </a:r>
            <a:r>
              <a:rPr lang="en-IN" dirty="0" smtClean="0"/>
              <a:t>.</a:t>
            </a:r>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532595746"/>
      </p:ext>
    </p:extLst>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310</Words>
  <Application>Microsoft Office PowerPoint</Application>
  <PresentationFormat>On-screen Show (16:9)</PresentationFormat>
  <Paragraphs>53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Ubuntu</vt:lpstr>
      <vt:lpstr>Open Sans</vt:lpstr>
      <vt:lpstr>Montserrat</vt:lpstr>
      <vt:lpstr>Aharoni</vt:lpstr>
      <vt:lpstr>Arial</vt:lpstr>
      <vt:lpstr>Arial</vt:lpstr>
      <vt:lpstr>Roboto Slab</vt:lpstr>
      <vt:lpstr>Investor Social Media by Slidesgo</vt:lpstr>
      <vt:lpstr>Credit Card Fraud Detection</vt:lpstr>
      <vt:lpstr>TABLE OF CONTENTS</vt:lpstr>
      <vt:lpstr>01 Introduction</vt:lpstr>
      <vt:lpstr>PowerPoint Presentation</vt:lpstr>
      <vt:lpstr>02 Objectives </vt:lpstr>
      <vt:lpstr> The key objective of any credit card fraud detection system is to identify suspicious events and report them to an analyst while letting normal transactions be automatically processed.</vt:lpstr>
      <vt:lpstr>03 Analysis </vt:lpstr>
      <vt:lpstr>PowerPoint Presentation</vt:lpstr>
      <vt:lpstr>PowerPoint Presentation</vt:lpstr>
      <vt:lpstr>PowerPoint Presentation</vt:lpstr>
      <vt:lpstr>04  Machine  Learning </vt:lpstr>
      <vt:lpstr>PowerPoint Presentation</vt:lpstr>
      <vt:lpstr>05 Functionalities </vt:lpstr>
      <vt:lpstr>PowerPoint Presentation</vt:lpstr>
      <vt:lpstr>PowerPoint Presentation</vt:lpstr>
      <vt:lpstr>PowerPoint Presentation</vt:lpstr>
      <vt:lpstr>PowerPoint Presentation</vt:lpstr>
      <vt:lpstr>PowerPoint Presentation</vt:lpstr>
      <vt:lpstr>PowerPoint Presentation</vt:lpstr>
      <vt:lpstr>06 Conclusion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cp:lastModifiedBy>HP</cp:lastModifiedBy>
  <cp:revision>40</cp:revision>
  <dcterms:modified xsi:type="dcterms:W3CDTF">2022-09-21T15:48:09Z</dcterms:modified>
</cp:coreProperties>
</file>