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018073-7908-48FB-BCB7-3F47892BAFC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B56E23-B038-4CD7-8879-A95802A454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01-04-2022 11:52:24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70EDF3C-0EFE-4AF6-9B02-7C6305B02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2022-04-01T06:22:25Z</dcterms:created>
  <dcterms:modified xsi:type="dcterms:W3CDTF">2022-04-01T06:22:25Z</dcterms:modified>
</cp:coreProperties>
</file>