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1A8F10-8973-43C1-AEC6-18C9EADCCF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C522B07-2610-4392-AEEA-1683AC2999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01-04-2022 12:02:47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CB81211-A6FB-4C1E-830F-38EC3D82B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2022-04-01T06:32:48Z</dcterms:created>
  <dcterms:modified xsi:type="dcterms:W3CDTF">2022-04-01T06:32:48Z</dcterms:modified>
</cp:coreProperties>
</file>