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4"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3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8"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2"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6"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4"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0"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8"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t>Movie Ticket Booking Application</a:t>
            </a:r>
          </a:p>
          <a:p>
            <a:pPr>
              <a:lnSpc>
                <a:spcPct val="114000"/>
              </a:lnSpc>
            </a:pPr>
            <a:r>
              <a:rPr lang="en-US" sz="1200" dirty="0"/>
              <a:t>Completed end to end case study of Movie ticket booking application System . along with API Gateway, Swagger , Postman, responsive UI with HTML5, CSS, Bootstrap and React used as User Interface.</a:t>
            </a:r>
          </a:p>
          <a:p>
            <a:pPr eaLnBrk="1" hangingPunct="1">
              <a:lnSpc>
                <a:spcPct val="114000"/>
              </a:lnSpc>
            </a:pPr>
            <a:endParaRPr lang="en-IN" altLang="en-US" sz="1200"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27398"/>
            <a:ext cx="2374900" cy="295275"/>
          </a:xfrm>
        </p:spPr>
        <p:txBody>
          <a:bodyPr/>
          <a:lstStyle/>
          <a:p>
            <a:pPr eaLnBrk="1" hangingPunct="1"/>
            <a:r>
              <a:rPr lang="nl-NL" altLang="nl-NL" dirty="0"/>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4"/>
            <a:ext cx="2382837" cy="330201"/>
          </a:xfrm>
        </p:spPr>
        <p:txBody>
          <a:bodyPr/>
          <a:lstStyle/>
          <a:p>
            <a:pPr eaLnBrk="1" hangingPunct="1"/>
            <a:r>
              <a:rPr lang="nl-NL" altLang="nl-NL" dirty="0"/>
              <a:t>+91 7901472464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a:t>JUnit.</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AISHWARYA PEERALLA</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6508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Electrical and Electronics Eng.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448617" y="1193933"/>
            <a:ext cx="2201244" cy="5663153"/>
          </a:xfrm>
          <a:prstGeom prst="rect">
            <a:avLst/>
          </a:prstGeom>
        </p:spPr>
        <p:txBody>
          <a:bodyPr wrap="squar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100" b="1" dirty="0">
                <a:solidFill>
                  <a:srgbClr val="0070AD"/>
                </a:solidFill>
              </a:rPr>
              <a:t>Skills</a:t>
            </a:r>
            <a:br>
              <a:rPr lang="en-US" altLang="nl-NL" sz="1100" b="1" dirty="0">
                <a:solidFill>
                  <a:srgbClr val="0070AD"/>
                </a:solidFill>
              </a:rPr>
            </a:br>
            <a:r>
              <a:rPr lang="en-US" altLang="en-US" sz="1100" dirty="0"/>
              <a:t>Java 8 /J2EE</a:t>
            </a:r>
          </a:p>
          <a:p>
            <a:pPr>
              <a:lnSpc>
                <a:spcPct val="114000"/>
              </a:lnSpc>
            </a:pPr>
            <a:r>
              <a:rPr lang="en-US" altLang="en-US" sz="1100" dirty="0"/>
              <a:t>Spring Boot</a:t>
            </a:r>
          </a:p>
          <a:p>
            <a:pPr>
              <a:lnSpc>
                <a:spcPct val="114000"/>
              </a:lnSpc>
            </a:pPr>
            <a:r>
              <a:rPr lang="en-US" altLang="en-US" sz="1100" dirty="0"/>
              <a:t>Spring MVC</a:t>
            </a:r>
          </a:p>
          <a:p>
            <a:pPr>
              <a:lnSpc>
                <a:spcPct val="114000"/>
              </a:lnSpc>
            </a:pPr>
            <a:r>
              <a:rPr lang="en-US" altLang="en-US" sz="1100" dirty="0"/>
              <a:t>JPA CRUD</a:t>
            </a:r>
          </a:p>
          <a:p>
            <a:pPr>
              <a:lnSpc>
                <a:spcPct val="114000"/>
              </a:lnSpc>
            </a:pPr>
            <a:r>
              <a:rPr lang="en-US" altLang="en-US" sz="1100" dirty="0"/>
              <a:t>React</a:t>
            </a:r>
          </a:p>
          <a:p>
            <a:pPr eaLnBrk="1" hangingPunct="1">
              <a:lnSpc>
                <a:spcPct val="114000"/>
              </a:lnSpc>
            </a:pPr>
            <a:endParaRPr lang="en-US" altLang="nl-NL" sz="1200" dirty="0"/>
          </a:p>
          <a:p>
            <a:pPr eaLnBrk="1" hangingPunct="1">
              <a:lnSpc>
                <a:spcPct val="114000"/>
              </a:lnSpc>
            </a:pPr>
            <a:r>
              <a:rPr lang="en-US" altLang="nl-NL" sz="1200" b="1" dirty="0">
                <a:solidFill>
                  <a:srgbClr val="0070AD"/>
                </a:solidFill>
              </a:rPr>
              <a:t>Database:</a:t>
            </a:r>
          </a:p>
          <a:p>
            <a:pPr eaLnBrk="1" hangingPunct="1">
              <a:lnSpc>
                <a:spcPct val="114000"/>
              </a:lnSpc>
            </a:pPr>
            <a:r>
              <a:rPr lang="en-US" altLang="nl-NL" sz="1200" dirty="0"/>
              <a:t>SQL database </a:t>
            </a:r>
          </a:p>
          <a:p>
            <a:pPr eaLnBrk="1" hangingPunct="1">
              <a:lnSpc>
                <a:spcPct val="114000"/>
              </a:lnSpc>
            </a:pPr>
            <a:r>
              <a:rPr lang="en-US" altLang="nl-NL" sz="1200" dirty="0" err="1"/>
              <a:t>Postgresql</a:t>
            </a:r>
            <a:endParaRPr lang="en-US" altLang="nl-NL" sz="1200" dirty="0"/>
          </a:p>
          <a:p>
            <a:pPr eaLnBrk="1" hangingPunct="1">
              <a:lnSpc>
                <a:spcPct val="114000"/>
              </a:lnSpc>
            </a:pPr>
            <a:endParaRPr lang="en-US" altLang="nl-NL" sz="12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200" dirty="0"/>
              <a:t>HTML5</a:t>
            </a:r>
          </a:p>
          <a:p>
            <a:pPr>
              <a:lnSpc>
                <a:spcPct val="114000"/>
              </a:lnSpc>
            </a:pPr>
            <a:r>
              <a:rPr lang="en-US" altLang="nl-NL" sz="1200" dirty="0"/>
              <a:t>CSS3</a:t>
            </a:r>
          </a:p>
          <a:p>
            <a:pPr>
              <a:lnSpc>
                <a:spcPct val="114000"/>
              </a:lnSpc>
            </a:pPr>
            <a:r>
              <a:rPr lang="en-US" altLang="nl-NL" sz="1200" dirty="0"/>
              <a:t>JavaScript</a:t>
            </a:r>
          </a:p>
          <a:p>
            <a:pPr eaLnBrk="1" hangingPunct="1">
              <a:lnSpc>
                <a:spcPct val="114000"/>
              </a:lnSpc>
            </a:pPr>
            <a:endParaRPr lang="en-US" altLang="nl-NL" sz="1200" dirty="0"/>
          </a:p>
          <a:p>
            <a:pPr>
              <a:lnSpc>
                <a:spcPct val="114000"/>
              </a:lnSpc>
            </a:pPr>
            <a:r>
              <a:rPr lang="en-US" altLang="nl-NL" sz="1200" b="1" dirty="0">
                <a:solidFill>
                  <a:srgbClr val="0070AD"/>
                </a:solidFill>
              </a:rPr>
              <a:t>Certification</a:t>
            </a:r>
          </a:p>
          <a:p>
            <a:pPr>
              <a:lnSpc>
                <a:spcPct val="114000"/>
              </a:lnSpc>
            </a:pPr>
            <a:r>
              <a:rPr lang="en-US" altLang="nl-NL" sz="1200" dirty="0"/>
              <a:t>Completed Agile Fundamentals certification</a:t>
            </a:r>
          </a:p>
          <a:p>
            <a:pPr>
              <a:lnSpc>
                <a:spcPct val="114000"/>
              </a:lnSpc>
            </a:pPr>
            <a:endParaRPr lang="en-US" altLang="nl-NL" sz="1200" b="1" dirty="0">
              <a:solidFill>
                <a:srgbClr val="0070AD"/>
              </a:solidFill>
            </a:endParaRPr>
          </a:p>
          <a:p>
            <a:pPr>
              <a:lnSpc>
                <a:spcPct val="114000"/>
              </a:lnSpc>
            </a:pPr>
            <a:r>
              <a:rPr lang="en-US" altLang="nl-NL" sz="1100" b="1" dirty="0">
                <a:solidFill>
                  <a:srgbClr val="0070AD"/>
                </a:solidFill>
              </a:rPr>
              <a:t>Additional Details</a:t>
            </a:r>
            <a:endParaRPr lang="en-US" altLang="nl-NL" sz="1100" dirty="0"/>
          </a:p>
          <a:p>
            <a:pPr eaLnBrk="1" hangingPunct="1">
              <a:lnSpc>
                <a:spcPct val="114000"/>
              </a:lnSpc>
            </a:pPr>
            <a:r>
              <a:rPr lang="en-US" altLang="nl-NL" sz="1100" dirty="0"/>
              <a:t>Leadership</a:t>
            </a:r>
          </a:p>
          <a:p>
            <a:pPr eaLnBrk="1" hangingPunct="1">
              <a:lnSpc>
                <a:spcPct val="114000"/>
              </a:lnSpc>
            </a:pPr>
            <a:r>
              <a:rPr lang="en-US" altLang="nl-NL" sz="1100" dirty="0"/>
              <a:t>Quick Learner</a:t>
            </a:r>
          </a:p>
          <a:p>
            <a:pPr eaLnBrk="1" hangingPunct="1">
              <a:lnSpc>
                <a:spcPct val="114000"/>
              </a:lnSpc>
            </a:pPr>
            <a:r>
              <a:rPr lang="en-US" altLang="nl-NL" sz="1100" dirty="0"/>
              <a:t>Team management</a:t>
            </a:r>
          </a:p>
          <a:p>
            <a:pPr>
              <a:lnSpc>
                <a:spcPct val="114000"/>
              </a:lnSpc>
            </a:pPr>
            <a:endParaRPr lang="en-US" altLang="nl-NL" sz="1000" dirty="0"/>
          </a:p>
          <a:p>
            <a:endParaRPr lang="en-US" sz="1000" dirty="0"/>
          </a:p>
        </p:txBody>
      </p:sp>
      <p:sp>
        <p:nvSpPr>
          <p:cNvPr id="16" name="Text Placeholder 15"/>
          <p:cNvSpPr>
            <a:spLocks noGrp="1"/>
          </p:cNvSpPr>
          <p:nvPr>
            <p:ph type="body" sz="quarter" idx="47"/>
          </p:nvPr>
        </p:nvSpPr>
        <p:spPr>
          <a:xfrm>
            <a:off x="3390472" y="1574562"/>
            <a:ext cx="3216604" cy="462064"/>
          </a:xfrm>
        </p:spPr>
        <p:txBody>
          <a:bodyPr/>
          <a:lstStyle/>
          <a:p>
            <a:r>
              <a:rPr lang="nl-NL" altLang="nl-NL" dirty="0"/>
              <a:t>peeralla.aishwarya@capgemini.com</a:t>
            </a:r>
          </a:p>
          <a:p>
            <a:endParaRPr lang="en-US" dirty="0"/>
          </a:p>
        </p:txBody>
      </p:sp>
      <p:pic>
        <p:nvPicPr>
          <p:cNvPr id="17" name="Picture Placeholder 16"/>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20852" b="20852"/>
          <a:stretch/>
        </p:blipFill>
        <p:spPr>
          <a:xfrm>
            <a:off x="341051" y="85033"/>
            <a:ext cx="1674740"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2585</TotalTime>
  <Words>190</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Aishwarya, Peeralla (GE Healthcare, consultant)</cp:lastModifiedBy>
  <cp:revision>53</cp:revision>
  <dcterms:created xsi:type="dcterms:W3CDTF">2020-09-22T06:24:34Z</dcterms:created>
  <dcterms:modified xsi:type="dcterms:W3CDTF">2023-01-11T09:02:53Z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