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514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1999"/>
            <a:ext cx="9144000" cy="5153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31736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0" cy="513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5141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0" cy="514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Aishu</dc:creator>
  <cp:lastModifiedBy>aish</cp:lastModifiedBy>
  <cp:revision>2</cp:revision>
  <dcterms:created xsi:type="dcterms:W3CDTF">2006-08-16T00:00:00Z</dcterms:created>
  <dcterms:modified xsi:type="dcterms:W3CDTF">2025-07-11T08:28:08Z</dcterms:modified>
</cp:coreProperties>
</file>