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8/1/2025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6021288"/>
            <a:ext cx="5102384" cy="600472"/>
          </a:xfrm>
        </p:spPr>
        <p:txBody>
          <a:bodyPr/>
          <a:lstStyle/>
          <a:p>
            <a:r>
              <a:rPr lang="en-US" dirty="0" smtClean="0"/>
              <a:t>By Aishwarya Rajagopal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Clothing category generates highest revenue with slight decrease in home &amp; Electronics </a:t>
            </a:r>
            <a:r>
              <a:rPr lang="en-US" dirty="0" smtClean="0"/>
              <a:t>categories</a:t>
            </a:r>
          </a:p>
          <a:p>
            <a:r>
              <a:rPr lang="en-US" dirty="0" smtClean="0"/>
              <a:t>Reviews are almost equally distributed among all categories.</a:t>
            </a:r>
          </a:p>
          <a:p>
            <a:r>
              <a:rPr lang="en-US" dirty="0" smtClean="0"/>
              <a:t>Price and rating have inverse </a:t>
            </a:r>
            <a:r>
              <a:rPr lang="en-US" dirty="0" err="1" smtClean="0"/>
              <a:t>relation.Higher</a:t>
            </a:r>
            <a:r>
              <a:rPr lang="en-US" dirty="0" smtClean="0"/>
              <a:t> rated products seems to have less average price than lower rated products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Profit margin for all products across all warehouses range between 8.5%-13.5%</a:t>
            </a:r>
          </a:p>
          <a:p>
            <a:r>
              <a:rPr lang="en-US" dirty="0" smtClean="0"/>
              <a:t>Product categories with 7 days return policy generates most revenue followed by 30days return policy </a:t>
            </a:r>
          </a:p>
          <a:p>
            <a:r>
              <a:rPr lang="en-US" dirty="0" smtClean="0"/>
              <a:t>Average rating of products is 3 with  average price of Rs.511.2 with revenue  difference of 26.17% compared to products rated 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Supplier X has maximum revenue among all </a:t>
            </a:r>
            <a:r>
              <a:rPr lang="en-US" dirty="0" smtClean="0"/>
              <a:t>suppliers</a:t>
            </a:r>
          </a:p>
          <a:p>
            <a:r>
              <a:rPr lang="en-US" dirty="0" smtClean="0"/>
              <a:t>Warehouse C stocks highest with mostly 30days &amp; 7days return policy</a:t>
            </a:r>
          </a:p>
          <a:p>
            <a:r>
              <a:rPr lang="en-US" dirty="0" smtClean="0"/>
              <a:t>Warehouse B manages maximum profit margin of 35.62% among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Stock availability has slight impact on revenue generated. </a:t>
            </a:r>
            <a:r>
              <a:rPr lang="en-US" smtClean="0"/>
              <a:t>Higher stock translates to higher revenue.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2814</TotalTime>
  <Words>145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Retail Analysis</vt:lpstr>
      <vt:lpstr>Insights</vt:lpstr>
      <vt:lpstr>Insights</vt:lpstr>
      <vt:lpstr>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Analysis</dc:title>
  <dc:creator>aish</dc:creator>
  <cp:lastModifiedBy>aish</cp:lastModifiedBy>
  <cp:revision>9</cp:revision>
  <dcterms:created xsi:type="dcterms:W3CDTF">2025-08-01T17:26:31Z</dcterms:created>
  <dcterms:modified xsi:type="dcterms:W3CDTF">2025-08-03T16:20:45Z</dcterms:modified>
</cp:coreProperties>
</file>