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7" r:id="rId11"/>
    <p:sldId id="283" r:id="rId12"/>
    <p:sldId id="276" r:id="rId13"/>
    <p:sldId id="274" r:id="rId14"/>
    <p:sldId id="280" r:id="rId15"/>
    <p:sldId id="28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28-Jun-19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28-Jun-19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28-Jun-19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28-Jun-19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3AC0B-123E-4447-8B0A-1F8241ABD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9933" y="97654"/>
            <a:ext cx="9383697" cy="1855433"/>
          </a:xfrm>
        </p:spPr>
        <p:txBody>
          <a:bodyPr/>
          <a:lstStyle/>
          <a:p>
            <a:r>
              <a:rPr lang="en-IN" dirty="0"/>
              <a:t>QUALITY OF RED-WINE</a:t>
            </a:r>
            <a:br>
              <a:rPr lang="en-IN" dirty="0"/>
            </a:br>
            <a:r>
              <a:rPr lang="en-IN" dirty="0"/>
              <a:t>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D1B844-B67F-4C14-9A98-49F807A78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0497" y="2389286"/>
            <a:ext cx="4606662" cy="408253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67B4B8-35B8-4CFC-8228-3AC6C7661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497" y="2232734"/>
            <a:ext cx="4390864" cy="423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057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7193F-3EA1-4A0B-9EA9-86ADA1DC6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PREDICTIONS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C8734-34F5-440C-A488-FD6CD38DA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Here the main features that predict the quality of wine are Volatile Acidity, Fixed Acidity, Citric Acid, Total Sulphur-di-oxide, Sulphates, Density and the label is Quality of wine.</a:t>
            </a:r>
          </a:p>
          <a:p>
            <a:r>
              <a:rPr lang="en-IN" dirty="0"/>
              <a:t>Here the Quality of Wine is in the range of 3 to 8.</a:t>
            </a:r>
          </a:p>
          <a:p>
            <a:r>
              <a:rPr lang="en-IN" dirty="0"/>
              <a:t>Here  the pH value is in the permissible range of 3.3-3.5 what generally a Red wine has.</a:t>
            </a:r>
          </a:p>
          <a:p>
            <a:r>
              <a:rPr lang="en-IN" dirty="0"/>
              <a:t>Here the Label has Non-</a:t>
            </a:r>
            <a:r>
              <a:rPr lang="en-IN" dirty="0" err="1"/>
              <a:t>Dicotomos</a:t>
            </a:r>
            <a:r>
              <a:rPr lang="en-IN" dirty="0"/>
              <a:t> values. So we can perform both linear regression and classification since the data is continuous in nature.</a:t>
            </a:r>
          </a:p>
          <a:p>
            <a:r>
              <a:rPr lang="en-IN" dirty="0"/>
              <a:t>By using Classification technique we can easily determine the accuracy whereas for linear and multi-linear complexity of program increases.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5169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1D4C8-531E-4D6D-BC8D-6CCE30CD1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 through different Models	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0EDFECC-66D8-40F7-8757-12ED0E5CD8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7284628"/>
              </p:ext>
            </p:extLst>
          </p:nvPr>
        </p:nvGraphicFramePr>
        <p:xfrm>
          <a:off x="3079067" y="2018211"/>
          <a:ext cx="6543904" cy="2821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1952">
                  <a:extLst>
                    <a:ext uri="{9D8B030D-6E8A-4147-A177-3AD203B41FA5}">
                      <a16:colId xmlns:a16="http://schemas.microsoft.com/office/drawing/2014/main" val="2670510711"/>
                    </a:ext>
                  </a:extLst>
                </a:gridCol>
                <a:gridCol w="3271952">
                  <a:extLst>
                    <a:ext uri="{9D8B030D-6E8A-4147-A177-3AD203B41FA5}">
                      <a16:colId xmlns:a16="http://schemas.microsoft.com/office/drawing/2014/main" val="71604856"/>
                    </a:ext>
                  </a:extLst>
                </a:gridCol>
              </a:tblGrid>
              <a:tr h="4702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354534"/>
                  </a:ext>
                </a:extLst>
              </a:tr>
              <a:tr h="4702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KNN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88.43 %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9193859"/>
                  </a:ext>
                </a:extLst>
              </a:tr>
              <a:tr h="4702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90.625 %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5311824"/>
                  </a:ext>
                </a:extLst>
              </a:tr>
              <a:tr h="4702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Support Vector Machine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90.93 %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6545309"/>
                  </a:ext>
                </a:extLst>
              </a:tr>
              <a:tr h="4702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 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89.68 %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9487015"/>
                  </a:ext>
                </a:extLst>
              </a:tr>
              <a:tr h="4702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91.87 %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071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2157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 invX="1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68A85-C09D-4DB3-B83D-B91F94171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24965-B3F8-4AA7-8A31-28E77A0E6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From above all the algorithms the best one is Random forest which gives accuracy of 91.87%.</a:t>
            </a:r>
          </a:p>
        </p:txBody>
      </p:sp>
    </p:spTree>
    <p:extLst>
      <p:ext uri="{BB962C8B-B14F-4D97-AF65-F5344CB8AC3E}">
        <p14:creationId xmlns:p14="http://schemas.microsoft.com/office/powerpoint/2010/main" val="2589027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3000">
        <p15:prstTrans prst="wind"/>
      </p:transition>
    </mc:Choice>
    <mc:Fallback xmlns="">
      <p:transition spd="slow" advClick="0" advTm="3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410FA-9DB2-4936-8A3D-A26D82C5B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FURTHER DEVELOPMENT OF PROJECT: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65443-CBD6-437A-8E9D-73A828C8F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By interfacing ML with IoT we can extend this Quality of Wine project by interfacing the Sensors like Alcohol ,pH ,Laser.</a:t>
            </a:r>
          </a:p>
          <a:p>
            <a:r>
              <a:rPr lang="en-IN" dirty="0"/>
              <a:t>So by keeping some threshold values to the sensors we can store the data in the cloud and we can predict the Quality of Wine.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A41DD-B47E-408A-9086-F9ED29CE6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423" y="3676685"/>
            <a:ext cx="2463137" cy="246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5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4000">
        <p14:switch dir="r"/>
      </p:transition>
    </mc:Choice>
    <mc:Fallback xmlns="">
      <p:transition spd="slow" advClick="0" advTm="4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6265E-AB1E-4CA3-B808-5212BB56C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277EE-7C4E-474A-BFAF-4694309EF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2B4435D4-FC1D-4E75-8EF3-4D7F78DE0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514" y="2381436"/>
            <a:ext cx="8373445" cy="328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3224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ageCurlDouble"/>
      </p:transition>
    </mc:Choice>
    <mc:Fallback xmlns="">
      <p:transition spd="slow" advClick="0" advTm="3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1630-86C5-46B4-8DC4-6E498BC77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and 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0CBB7-C3F1-4B78-A3DF-EB5575046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8212" y="2456268"/>
            <a:ext cx="8915400" cy="3777622"/>
          </a:xfrm>
        </p:spPr>
        <p:txBody>
          <a:bodyPr/>
          <a:lstStyle/>
          <a:p>
            <a:r>
              <a:rPr lang="en-US" dirty="0"/>
              <a:t>The following parameters are to be evaluated  for water and their corresponding sensors are used to read the parameters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Turbidity – turbidity sensor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Temperature – temperature sensor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Dissolved salts – Conductivity sensor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pH – pH sensor</a:t>
            </a:r>
          </a:p>
        </p:txBody>
      </p:sp>
    </p:spTree>
    <p:extLst>
      <p:ext uri="{BB962C8B-B14F-4D97-AF65-F5344CB8AC3E}">
        <p14:creationId xmlns:p14="http://schemas.microsoft.com/office/powerpoint/2010/main" val="3564836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1EE8-EDCC-40F3-87ED-28253CDA3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05195"/>
          </a:xfrm>
        </p:spPr>
        <p:txBody>
          <a:bodyPr/>
          <a:lstStyle/>
          <a:p>
            <a:r>
              <a:rPr lang="en-IN" dirty="0"/>
              <a:t>CONTENT: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4A3D0-BCA8-428D-B3F9-720250A28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29305"/>
            <a:ext cx="8915400" cy="4481917"/>
          </a:xfrm>
        </p:spPr>
        <p:txBody>
          <a:bodyPr/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IMPORTING PACKAGES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 DATA CLEANING</a:t>
            </a:r>
          </a:p>
          <a:p>
            <a:r>
              <a:rPr lang="en-US" dirty="0"/>
              <a:t>CLASSIFICATION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23414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Click="0" advTm="1000">
        <p15:prstTrans prst="fallOver"/>
      </p:transition>
    </mc:Choice>
    <mc:Fallback>
      <p:transition spd="slow" advClick="0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3B508-8930-40D1-8F1A-7A8F69546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2849"/>
          </a:xfrm>
        </p:spPr>
        <p:txBody>
          <a:bodyPr/>
          <a:lstStyle/>
          <a:p>
            <a:r>
              <a:rPr lang="en-IN" dirty="0"/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46CC0-576F-46A9-A21C-7A8CB60B4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26959"/>
            <a:ext cx="8915400" cy="43842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4400" dirty="0"/>
              <a:t> How the quality</a:t>
            </a:r>
          </a:p>
          <a:p>
            <a:pPr marL="0" indent="0">
              <a:buNone/>
            </a:pPr>
            <a:r>
              <a:rPr lang="en-US" sz="4400" dirty="0"/>
              <a:t>    of wine is being</a:t>
            </a:r>
          </a:p>
          <a:p>
            <a:pPr marL="0" indent="0">
              <a:buNone/>
            </a:pPr>
            <a:r>
              <a:rPr lang="en-US" sz="4400" dirty="0"/>
              <a:t>     predicted?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234E57-6C8F-4126-97F6-43CB03A18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375" y="3792531"/>
            <a:ext cx="6220386" cy="312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9749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2000">
        <p15:prstTrans prst="peelOff"/>
      </p:transition>
    </mc:Choice>
    <mc:Fallback xmlns="">
      <p:transition spd="slow" advClick="0" advTm="2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5CD71-8472-465C-BAE8-BABC033C0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7016"/>
          </a:xfrm>
        </p:spPr>
        <p:txBody>
          <a:bodyPr/>
          <a:lstStyle/>
          <a:p>
            <a:r>
              <a:rPr lang="en-IN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8C82E-BF0F-47AE-8B0A-6DFE0457C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14449"/>
            <a:ext cx="8915400" cy="5379313"/>
          </a:xfrm>
        </p:spPr>
        <p:txBody>
          <a:bodyPr>
            <a:normAutofit fontScale="92500" lnSpcReduction="10000"/>
          </a:bodyPr>
          <a:lstStyle/>
          <a:p>
            <a:r>
              <a:rPr lang="en-US" sz="2300" dirty="0"/>
              <a:t>There are many people who consume</a:t>
            </a:r>
          </a:p>
          <a:p>
            <a:pPr marL="0" indent="0">
              <a:buNone/>
            </a:pPr>
            <a:r>
              <a:rPr lang="en-US" sz="2300" dirty="0"/>
              <a:t>     red-wine in foreign countries which 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sz="2600" dirty="0"/>
              <a:t>has many advantages as well </a:t>
            </a:r>
          </a:p>
          <a:p>
            <a:pPr marL="0" indent="0">
              <a:buNone/>
            </a:pPr>
            <a:r>
              <a:rPr lang="en-US" sz="2600" dirty="0"/>
              <a:t>      disadvantages.</a:t>
            </a:r>
          </a:p>
          <a:p>
            <a:endParaRPr lang="en-US" dirty="0"/>
          </a:p>
          <a:p>
            <a:r>
              <a:rPr lang="en-US" sz="2300" dirty="0"/>
              <a:t>For the Manufacturer in order to </a:t>
            </a:r>
          </a:p>
          <a:p>
            <a:pPr marL="0" indent="0">
              <a:buNone/>
            </a:pPr>
            <a:r>
              <a:rPr lang="en-US" sz="2300" dirty="0"/>
              <a:t>      predict the quality of red-wine, they </a:t>
            </a:r>
          </a:p>
          <a:p>
            <a:pPr marL="0" indent="0">
              <a:buNone/>
            </a:pPr>
            <a:r>
              <a:rPr lang="en-US" sz="2300" dirty="0"/>
              <a:t>      require some analysis.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600" dirty="0"/>
              <a:t>This analysis can be done </a:t>
            </a:r>
          </a:p>
          <a:p>
            <a:pPr marL="0" indent="0">
              <a:buNone/>
            </a:pPr>
            <a:r>
              <a:rPr lang="en-US" sz="2600" dirty="0"/>
              <a:t>      by using machine learning</a:t>
            </a:r>
          </a:p>
          <a:p>
            <a:pPr marL="0" indent="0">
              <a:buNone/>
            </a:pPr>
            <a:r>
              <a:rPr lang="en-US" sz="2600" dirty="0"/>
              <a:t>      algorithms.</a:t>
            </a:r>
            <a:endParaRPr lang="en-IN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423933-C116-4A4C-BFD4-D2C6C0AAA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684" y="1970843"/>
            <a:ext cx="4287824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838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69361-863E-42FA-BA4C-572FC78B1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9684"/>
          </a:xfrm>
        </p:spPr>
        <p:txBody>
          <a:bodyPr/>
          <a:lstStyle/>
          <a:p>
            <a:r>
              <a:rPr lang="en-IN" dirty="0"/>
              <a:t>PACKAGES USED: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804BC96-6FF9-46B4-9E32-72BD4D7077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27663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F21DB-17C8-488D-8163-F53D00455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18764"/>
          </a:xfrm>
        </p:spPr>
        <p:txBody>
          <a:bodyPr>
            <a:normAutofit fontScale="90000"/>
          </a:bodyPr>
          <a:lstStyle/>
          <a:p>
            <a:r>
              <a:rPr lang="en-IN" dirty="0"/>
              <a:t>About Packages: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E981046-1A66-44BD-B6BB-6729D0081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5332" y="2133600"/>
            <a:ext cx="9569280" cy="4489142"/>
          </a:xfrm>
        </p:spPr>
        <p:txBody>
          <a:bodyPr>
            <a:normAutofit/>
          </a:bodyPr>
          <a:lstStyle/>
          <a:p>
            <a:r>
              <a:rPr lang="en-US" dirty="0"/>
              <a:t>NUMPY:  It is of course one of the greatest Mathematical and Scientific 					computing library for Python. </a:t>
            </a:r>
          </a:p>
          <a:p>
            <a:r>
              <a:rPr lang="en-US" dirty="0"/>
              <a:t>PANDAS: It is used for structured data operations, manipulations, used 			        			for demining and preparation .</a:t>
            </a:r>
          </a:p>
          <a:p>
            <a:r>
              <a:rPr lang="en-US" dirty="0"/>
              <a:t>MATPLOTLIB: It is used to plot variety of graphs like hist plots, box plots, </a:t>
            </a:r>
            <a:r>
              <a:rPr lang="en-US" dirty="0" err="1"/>
              <a:t>etc</a:t>
            </a:r>
            <a:r>
              <a:rPr lang="en-US" dirty="0"/>
              <a:t>….</a:t>
            </a:r>
          </a:p>
          <a:p>
            <a:r>
              <a:rPr lang="en-US" dirty="0"/>
              <a:t>SCIKIT LEARN :Simple and efficient tools for data mining and data analysis . Accessible to everybody, and reusable in various contexts .Built on NumPy, SciPy, and matplotlib Open source, commercially usable - BSD license</a:t>
            </a:r>
          </a:p>
          <a:p>
            <a:r>
              <a:rPr lang="en-US" dirty="0"/>
              <a:t>SEABORN : It is similar to matplotlib but adds more visualization to the graphs.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9946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78C1C-0E84-4E9F-B85C-6BF3D0AF9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8562"/>
          </a:xfrm>
        </p:spPr>
        <p:txBody>
          <a:bodyPr/>
          <a:lstStyle/>
          <a:p>
            <a:r>
              <a:rPr lang="en-IN" dirty="0"/>
              <a:t>EXPLORATORY  DATA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740BB-BB7F-4A5F-AE1B-CF4607839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8594" y="1908699"/>
            <a:ext cx="8915400" cy="4597327"/>
          </a:xfrm>
        </p:spPr>
        <p:txBody>
          <a:bodyPr>
            <a:normAutofit/>
          </a:bodyPr>
          <a:lstStyle/>
          <a:p>
            <a:r>
              <a:rPr lang="en-US" dirty="0"/>
              <a:t>Supervised learning.</a:t>
            </a:r>
          </a:p>
          <a:p>
            <a:r>
              <a:rPr lang="en-US" dirty="0"/>
              <a:t>Total data(labels and features) are in numerical.</a:t>
            </a:r>
          </a:p>
          <a:p>
            <a:r>
              <a:rPr lang="en-US" dirty="0"/>
              <a:t>Label is numerical , so we can perform following to predict output Classification</a:t>
            </a:r>
          </a:p>
          <a:p>
            <a:r>
              <a:rPr lang="en-IN" dirty="0"/>
              <a:t>For every quartile(Q1,Q2,Q3) the percentage has been increased for each and every feature.</a:t>
            </a:r>
          </a:p>
          <a:p>
            <a:r>
              <a:rPr lang="en-IN" dirty="0"/>
              <a:t>There are no outliers in the data(the diff b/w min and max is too small).</a:t>
            </a:r>
          </a:p>
        </p:txBody>
      </p:sp>
    </p:spTree>
    <p:extLst>
      <p:ext uri="{BB962C8B-B14F-4D97-AF65-F5344CB8AC3E}">
        <p14:creationId xmlns:p14="http://schemas.microsoft.com/office/powerpoint/2010/main" val="4235442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BEB0F-93CA-49F2-82A0-CEE56E8B9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835832"/>
            <a:ext cx="8915400" cy="5075390"/>
          </a:xfrm>
        </p:spPr>
        <p:txBody>
          <a:bodyPr/>
          <a:lstStyle/>
          <a:p>
            <a:r>
              <a:rPr lang="en-IN" dirty="0"/>
              <a:t>BOXPLOTS:</a:t>
            </a:r>
          </a:p>
          <a:p>
            <a:pPr marL="0" indent="0">
              <a:buNone/>
            </a:pPr>
            <a:r>
              <a:rPr lang="en-IN" dirty="0"/>
              <a:t>	1.In all plots for (chance of admit vs features) the plots have been     			   increased.</a:t>
            </a:r>
          </a:p>
          <a:p>
            <a:pPr marL="0" indent="0">
              <a:buNone/>
            </a:pPr>
            <a:r>
              <a:rPr lang="en-IN" dirty="0"/>
              <a:t>	2. </a:t>
            </a:r>
            <a:r>
              <a:rPr lang="en-IN" dirty="0" err="1"/>
              <a:t>Overlires</a:t>
            </a:r>
            <a:r>
              <a:rPr lang="en-IN" dirty="0"/>
              <a:t> are too less in the plots.</a:t>
            </a:r>
          </a:p>
          <a:p>
            <a:pPr marL="0" indent="0">
              <a:buNone/>
            </a:pPr>
            <a:r>
              <a:rPr lang="en-IN" dirty="0"/>
              <a:t>	3. As data is not too noisy all the quartiles are appeared.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2643F9C-E411-410E-9CE1-376DBEBF7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528" y="3100309"/>
            <a:ext cx="3075081" cy="281091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83C1D20-E9AC-4765-AB50-917E0E0EC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674" y="2743215"/>
            <a:ext cx="7113973" cy="293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269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B2243-933C-4E0D-8EA6-8FD552DE7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4173"/>
          </a:xfrm>
        </p:spPr>
        <p:txBody>
          <a:bodyPr/>
          <a:lstStyle/>
          <a:p>
            <a:r>
              <a:rPr lang="en-IN" dirty="0"/>
              <a:t>DATA CLEANING: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BE49F-1864-441F-A6FC-20ACF7EEB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162975"/>
            <a:ext cx="8915400" cy="4748247"/>
          </a:xfrm>
        </p:spPr>
        <p:txBody>
          <a:bodyPr/>
          <a:lstStyle/>
          <a:p>
            <a:r>
              <a:rPr lang="en-IN" dirty="0"/>
              <a:t>In order to perform data cleaning we should use  LAMBDA function.</a:t>
            </a:r>
          </a:p>
          <a:p>
            <a:endParaRPr lang="en-IN" dirty="0"/>
          </a:p>
          <a:p>
            <a:r>
              <a:rPr lang="en-US" dirty="0"/>
              <a:t>‘</a:t>
            </a:r>
            <a:r>
              <a:rPr lang="en-US" dirty="0">
                <a:solidFill>
                  <a:srgbClr val="FF0000"/>
                </a:solidFill>
              </a:rPr>
              <a:t>Lambda</a:t>
            </a:r>
            <a:r>
              <a:rPr lang="en-US" dirty="0"/>
              <a:t>’ is a specialized function which can be used only once to check the missing values. It is a part of anonymous function.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 we don’t  require any data cleaning.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C1B348-9DC2-400E-B121-62638440F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793" y="2690988"/>
            <a:ext cx="4667901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7832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483</Words>
  <Application>Microsoft Office PowerPoint</Application>
  <PresentationFormat>Widescreen</PresentationFormat>
  <Paragraphs>87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Wingdings</vt:lpstr>
      <vt:lpstr>Wingdings 3</vt:lpstr>
      <vt:lpstr>Wisp</vt:lpstr>
      <vt:lpstr>QUALITY OF RED-WINE PREDICTION</vt:lpstr>
      <vt:lpstr>CONTENT:</vt:lpstr>
      <vt:lpstr>PROBLEM STATEMENT:</vt:lpstr>
      <vt:lpstr>INTRODUCTION:</vt:lpstr>
      <vt:lpstr>PACKAGES USED:</vt:lpstr>
      <vt:lpstr>About Packages:</vt:lpstr>
      <vt:lpstr>EXPLORATORY  DATA ANALYSIS:</vt:lpstr>
      <vt:lpstr>PowerPoint Presentation</vt:lpstr>
      <vt:lpstr>DATA CLEANING:</vt:lpstr>
      <vt:lpstr>PREDICTIONS </vt:lpstr>
      <vt:lpstr>Classification through different Models </vt:lpstr>
      <vt:lpstr>CONCLUSION: </vt:lpstr>
      <vt:lpstr>FURTHER DEVELOPMENT OF PROJECT:</vt:lpstr>
      <vt:lpstr>Similar Application</vt:lpstr>
      <vt:lpstr>Parameters and sensors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ADMISSION PREDICTION</dc:title>
  <dc:creator>kodavali sreyagiridhar</dc:creator>
  <cp:lastModifiedBy>Aishwarya Suresh</cp:lastModifiedBy>
  <cp:revision>59</cp:revision>
  <dcterms:created xsi:type="dcterms:W3CDTF">2019-05-24T15:45:07Z</dcterms:created>
  <dcterms:modified xsi:type="dcterms:W3CDTF">2019-06-28T11:53:15Z</dcterms:modified>
</cp:coreProperties>
</file>