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257" r:id="rId3"/>
    <p:sldId id="350" r:id="rId4"/>
    <p:sldId id="284" r:id="rId5"/>
    <p:sldId id="351" r:id="rId6"/>
    <p:sldId id="352" r:id="rId7"/>
    <p:sldId id="354" r:id="rId8"/>
    <p:sldId id="355" r:id="rId9"/>
    <p:sldId id="360" r:id="rId10"/>
    <p:sldId id="356" r:id="rId11"/>
    <p:sldId id="357" r:id="rId12"/>
    <p:sldId id="358" r:id="rId13"/>
    <p:sldId id="3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6229D-C647-4830-B960-BDE05CC15774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B854FC7-C21D-4338-9CF4-81A195080D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>
                  <a:lumMod val="10000"/>
                </a:schemeClr>
              </a:solidFill>
            </a:rPr>
            <a:t>Problem Statement</a:t>
          </a:r>
        </a:p>
      </dgm:t>
    </dgm:pt>
    <dgm:pt modelId="{4429674D-1858-47B6-8CE7-C4BFEBA90C0B}" type="parTrans" cxnId="{5BCD54F4-6003-4173-A817-B402DC5CC09A}">
      <dgm:prSet/>
      <dgm:spPr/>
      <dgm:t>
        <a:bodyPr/>
        <a:lstStyle/>
        <a:p>
          <a:endParaRPr lang="en-US"/>
        </a:p>
      </dgm:t>
    </dgm:pt>
    <dgm:pt modelId="{EBD1FB7C-83EF-4C14-83E9-636BB0B5B243}" type="sibTrans" cxnId="{5BCD54F4-6003-4173-A817-B402DC5CC0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3FB4F8-3DB6-4653-AA73-814243AEEE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>
                  <a:lumMod val="10000"/>
                </a:schemeClr>
              </a:solidFill>
            </a:rPr>
            <a:t>Description of the mechanism</a:t>
          </a:r>
        </a:p>
      </dgm:t>
    </dgm:pt>
    <dgm:pt modelId="{8C6F24E3-3C5E-440C-B2D1-339AB4A048AB}" type="parTrans" cxnId="{5EE79508-3D2F-4D31-8776-16861EEF0739}">
      <dgm:prSet/>
      <dgm:spPr/>
      <dgm:t>
        <a:bodyPr/>
        <a:lstStyle/>
        <a:p>
          <a:endParaRPr lang="en-US"/>
        </a:p>
      </dgm:t>
    </dgm:pt>
    <dgm:pt modelId="{DAE7259A-A6D3-4258-A3AB-72164815F569}" type="sibTrans" cxnId="{5EE79508-3D2F-4D31-8776-16861EEF07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11F5F6A-39DF-4383-BADA-E55333740D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>
                  <a:lumMod val="10000"/>
                </a:schemeClr>
              </a:solidFill>
            </a:rPr>
            <a:t>Implementation</a:t>
          </a:r>
        </a:p>
      </dgm:t>
    </dgm:pt>
    <dgm:pt modelId="{AE1B2DC1-8DFE-431E-A62E-E988C35D4A72}" type="parTrans" cxnId="{9E597491-E70C-4897-AA57-E51EC2717C51}">
      <dgm:prSet/>
      <dgm:spPr/>
      <dgm:t>
        <a:bodyPr/>
        <a:lstStyle/>
        <a:p>
          <a:endParaRPr lang="en-US"/>
        </a:p>
      </dgm:t>
    </dgm:pt>
    <dgm:pt modelId="{C6738383-8081-46B1-8727-8F5C0D50CC75}" type="sibTrans" cxnId="{9E597491-E70C-4897-AA57-E51EC2717C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44F87E-4B63-4D90-832B-710E84465C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>
                  <a:lumMod val="10000"/>
                </a:schemeClr>
              </a:solidFill>
            </a:rPr>
            <a:t>Commands used</a:t>
          </a:r>
        </a:p>
      </dgm:t>
    </dgm:pt>
    <dgm:pt modelId="{98D47EDD-2EED-4CF8-A6B9-2E2273304F94}" type="parTrans" cxnId="{6AB681EF-77E8-4704-85E5-B03D6616E7BE}">
      <dgm:prSet/>
      <dgm:spPr/>
      <dgm:t>
        <a:bodyPr/>
        <a:lstStyle/>
        <a:p>
          <a:endParaRPr lang="en-US"/>
        </a:p>
      </dgm:t>
    </dgm:pt>
    <dgm:pt modelId="{0DEE5580-9F55-4B2F-81CA-9F95400E8F8E}" type="sibTrans" cxnId="{6AB681EF-77E8-4704-85E5-B03D6616E7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4830E9-D4CD-40A2-B31D-D849097478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>
                  <a:lumMod val="10000"/>
                </a:schemeClr>
              </a:solidFill>
            </a:rPr>
            <a:t>Code</a:t>
          </a:r>
        </a:p>
      </dgm:t>
    </dgm:pt>
    <dgm:pt modelId="{16CD317C-70E1-4CAD-94BB-93D4CD0D01AA}" type="parTrans" cxnId="{548CF557-B0D0-4730-A0EF-3B97F01561D3}">
      <dgm:prSet/>
      <dgm:spPr/>
      <dgm:t>
        <a:bodyPr/>
        <a:lstStyle/>
        <a:p>
          <a:endParaRPr lang="en-US"/>
        </a:p>
      </dgm:t>
    </dgm:pt>
    <dgm:pt modelId="{C067464D-4D9E-4B49-ADFA-6E3063E42151}" type="sibTrans" cxnId="{548CF557-B0D0-4730-A0EF-3B97F01561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C03F6C-41F4-4A69-8DC9-7AEEA6AE76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>
                  <a:lumMod val="10000"/>
                </a:schemeClr>
              </a:solidFill>
            </a:rPr>
            <a:t>Results</a:t>
          </a:r>
        </a:p>
      </dgm:t>
    </dgm:pt>
    <dgm:pt modelId="{4C6D4585-97CE-41FB-A133-C9E7DE0F3D41}" type="parTrans" cxnId="{F3D99505-3170-4624-8C9B-851F9A0E6B5B}">
      <dgm:prSet/>
      <dgm:spPr/>
      <dgm:t>
        <a:bodyPr/>
        <a:lstStyle/>
        <a:p>
          <a:endParaRPr lang="en-US"/>
        </a:p>
      </dgm:t>
    </dgm:pt>
    <dgm:pt modelId="{061A787E-A849-4F37-AE39-70464570BDD1}" type="sibTrans" cxnId="{F3D99505-3170-4624-8C9B-851F9A0E6B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5254F3-1809-4811-BD04-6CE490C9BA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>
                  <a:lumMod val="10000"/>
                </a:schemeClr>
              </a:solidFill>
            </a:rPr>
            <a:t>Conclusion &amp; references</a:t>
          </a:r>
        </a:p>
      </dgm:t>
    </dgm:pt>
    <dgm:pt modelId="{5ABD181E-027E-45E1-B3A6-5D8CC34ED64B}" type="parTrans" cxnId="{84A3BA15-A149-4472-858C-061C0C871824}">
      <dgm:prSet/>
      <dgm:spPr/>
      <dgm:t>
        <a:bodyPr/>
        <a:lstStyle/>
        <a:p>
          <a:endParaRPr lang="en-US"/>
        </a:p>
      </dgm:t>
    </dgm:pt>
    <dgm:pt modelId="{03D1F84F-B468-4CF0-8778-9A52F2120549}" type="sibTrans" cxnId="{84A3BA15-A149-4472-858C-061C0C871824}">
      <dgm:prSet/>
      <dgm:spPr/>
      <dgm:t>
        <a:bodyPr/>
        <a:lstStyle/>
        <a:p>
          <a:endParaRPr lang="en-US"/>
        </a:p>
      </dgm:t>
    </dgm:pt>
    <dgm:pt modelId="{FB54F54A-1D74-4BC1-8204-DE5044CFAB14}" type="pres">
      <dgm:prSet presAssocID="{19C6229D-C647-4830-B960-BDE05CC15774}" presName="root" presStyleCnt="0">
        <dgm:presLayoutVars>
          <dgm:dir/>
          <dgm:resizeHandles val="exact"/>
        </dgm:presLayoutVars>
      </dgm:prSet>
      <dgm:spPr/>
    </dgm:pt>
    <dgm:pt modelId="{689AAF48-3300-461F-BD03-12D26817F50C}" type="pres">
      <dgm:prSet presAssocID="{19C6229D-C647-4830-B960-BDE05CC15774}" presName="container" presStyleCnt="0">
        <dgm:presLayoutVars>
          <dgm:dir/>
          <dgm:resizeHandles val="exact"/>
        </dgm:presLayoutVars>
      </dgm:prSet>
      <dgm:spPr/>
    </dgm:pt>
    <dgm:pt modelId="{73FC2FCF-D990-4CCC-82DC-4ECB5E13F095}" type="pres">
      <dgm:prSet presAssocID="{3B854FC7-C21D-4338-9CF4-81A195080D90}" presName="compNode" presStyleCnt="0"/>
      <dgm:spPr/>
    </dgm:pt>
    <dgm:pt modelId="{5D292239-C641-4939-AB70-CB27D15EB769}" type="pres">
      <dgm:prSet presAssocID="{3B854FC7-C21D-4338-9CF4-81A195080D90}" presName="iconBgRect" presStyleLbl="bgShp" presStyleIdx="0" presStyleCnt="7"/>
      <dgm:spPr/>
    </dgm:pt>
    <dgm:pt modelId="{9287B2E9-D06C-40B2-897F-F1A9CE25CBEB}" type="pres">
      <dgm:prSet presAssocID="{3B854FC7-C21D-4338-9CF4-81A195080D9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67E46F6-8E8A-46D4-ACEB-80FCB6D63396}" type="pres">
      <dgm:prSet presAssocID="{3B854FC7-C21D-4338-9CF4-81A195080D90}" presName="spaceRect" presStyleCnt="0"/>
      <dgm:spPr/>
    </dgm:pt>
    <dgm:pt modelId="{D0D7C4D7-5A2E-403E-BE71-9144C12E398B}" type="pres">
      <dgm:prSet presAssocID="{3B854FC7-C21D-4338-9CF4-81A195080D90}" presName="textRect" presStyleLbl="revTx" presStyleIdx="0" presStyleCnt="7">
        <dgm:presLayoutVars>
          <dgm:chMax val="1"/>
          <dgm:chPref val="1"/>
        </dgm:presLayoutVars>
      </dgm:prSet>
      <dgm:spPr/>
    </dgm:pt>
    <dgm:pt modelId="{387D71C4-F43F-46CD-93F5-4C741E7B21E8}" type="pres">
      <dgm:prSet presAssocID="{EBD1FB7C-83EF-4C14-83E9-636BB0B5B243}" presName="sibTrans" presStyleLbl="sibTrans2D1" presStyleIdx="0" presStyleCnt="0"/>
      <dgm:spPr/>
    </dgm:pt>
    <dgm:pt modelId="{623A1803-DD6F-4E84-8B19-CDD4932DA401}" type="pres">
      <dgm:prSet presAssocID="{7D3FB4F8-3DB6-4653-AA73-814243AEEEB3}" presName="compNode" presStyleCnt="0"/>
      <dgm:spPr/>
    </dgm:pt>
    <dgm:pt modelId="{4E386F85-5E95-4960-9650-A41C8395AF0D}" type="pres">
      <dgm:prSet presAssocID="{7D3FB4F8-3DB6-4653-AA73-814243AEEEB3}" presName="iconBgRect" presStyleLbl="bgShp" presStyleIdx="1" presStyleCnt="7"/>
      <dgm:spPr/>
    </dgm:pt>
    <dgm:pt modelId="{9188F994-CE8A-47E9-9C97-894E0A21EB73}" type="pres">
      <dgm:prSet presAssocID="{7D3FB4F8-3DB6-4653-AA73-814243AEEEB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24A1DB8-BF53-4BF5-B505-F8E133C66C79}" type="pres">
      <dgm:prSet presAssocID="{7D3FB4F8-3DB6-4653-AA73-814243AEEEB3}" presName="spaceRect" presStyleCnt="0"/>
      <dgm:spPr/>
    </dgm:pt>
    <dgm:pt modelId="{5C6EF5B1-82EC-4B2F-B5D2-81F969FCD98E}" type="pres">
      <dgm:prSet presAssocID="{7D3FB4F8-3DB6-4653-AA73-814243AEEEB3}" presName="textRect" presStyleLbl="revTx" presStyleIdx="1" presStyleCnt="7">
        <dgm:presLayoutVars>
          <dgm:chMax val="1"/>
          <dgm:chPref val="1"/>
        </dgm:presLayoutVars>
      </dgm:prSet>
      <dgm:spPr/>
    </dgm:pt>
    <dgm:pt modelId="{59930E2F-3F9D-4400-BA03-4EA899EC4956}" type="pres">
      <dgm:prSet presAssocID="{DAE7259A-A6D3-4258-A3AB-72164815F569}" presName="sibTrans" presStyleLbl="sibTrans2D1" presStyleIdx="0" presStyleCnt="0"/>
      <dgm:spPr/>
    </dgm:pt>
    <dgm:pt modelId="{1B461E3F-C469-4E67-A747-7C0F57D49906}" type="pres">
      <dgm:prSet presAssocID="{311F5F6A-39DF-4383-BADA-E55333740DEF}" presName="compNode" presStyleCnt="0"/>
      <dgm:spPr/>
    </dgm:pt>
    <dgm:pt modelId="{BFE5CE8E-842D-449A-8490-FAD2D961BA8E}" type="pres">
      <dgm:prSet presAssocID="{311F5F6A-39DF-4383-BADA-E55333740DEF}" presName="iconBgRect" presStyleLbl="bgShp" presStyleIdx="2" presStyleCnt="7"/>
      <dgm:spPr/>
    </dgm:pt>
    <dgm:pt modelId="{089E30D4-B264-404B-873C-5A7B1B8F8B62}" type="pres">
      <dgm:prSet presAssocID="{311F5F6A-39DF-4383-BADA-E55333740DE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274BFCC-DA3B-4467-A633-903617EAAA4A}" type="pres">
      <dgm:prSet presAssocID="{311F5F6A-39DF-4383-BADA-E55333740DEF}" presName="spaceRect" presStyleCnt="0"/>
      <dgm:spPr/>
    </dgm:pt>
    <dgm:pt modelId="{B82885E4-8C73-4E2D-83BD-A0609274F3B3}" type="pres">
      <dgm:prSet presAssocID="{311F5F6A-39DF-4383-BADA-E55333740DEF}" presName="textRect" presStyleLbl="revTx" presStyleIdx="2" presStyleCnt="7">
        <dgm:presLayoutVars>
          <dgm:chMax val="1"/>
          <dgm:chPref val="1"/>
        </dgm:presLayoutVars>
      </dgm:prSet>
      <dgm:spPr/>
    </dgm:pt>
    <dgm:pt modelId="{BBF9B821-EAB7-4730-8AA7-E1C777DB1E90}" type="pres">
      <dgm:prSet presAssocID="{C6738383-8081-46B1-8727-8F5C0D50CC75}" presName="sibTrans" presStyleLbl="sibTrans2D1" presStyleIdx="0" presStyleCnt="0"/>
      <dgm:spPr/>
    </dgm:pt>
    <dgm:pt modelId="{C5F26E8D-081D-491E-8ABF-C1C28F124CB3}" type="pres">
      <dgm:prSet presAssocID="{1B44F87E-4B63-4D90-832B-710E84465CA3}" presName="compNode" presStyleCnt="0"/>
      <dgm:spPr/>
    </dgm:pt>
    <dgm:pt modelId="{3C829BDB-F358-4D93-A307-42A7C6FCA733}" type="pres">
      <dgm:prSet presAssocID="{1B44F87E-4B63-4D90-832B-710E84465CA3}" presName="iconBgRect" presStyleLbl="bgShp" presStyleIdx="3" presStyleCnt="7"/>
      <dgm:spPr/>
    </dgm:pt>
    <dgm:pt modelId="{5B372B71-2DFD-4A08-950F-9CED56FB9B5A}" type="pres">
      <dgm:prSet presAssocID="{1B44F87E-4B63-4D90-832B-710E84465CA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6B026B6-5C8F-4181-8E4C-3326BA61B61C}" type="pres">
      <dgm:prSet presAssocID="{1B44F87E-4B63-4D90-832B-710E84465CA3}" presName="spaceRect" presStyleCnt="0"/>
      <dgm:spPr/>
    </dgm:pt>
    <dgm:pt modelId="{87534AC5-157E-4890-8D11-E6BFCA00443B}" type="pres">
      <dgm:prSet presAssocID="{1B44F87E-4B63-4D90-832B-710E84465CA3}" presName="textRect" presStyleLbl="revTx" presStyleIdx="3" presStyleCnt="7">
        <dgm:presLayoutVars>
          <dgm:chMax val="1"/>
          <dgm:chPref val="1"/>
        </dgm:presLayoutVars>
      </dgm:prSet>
      <dgm:spPr/>
    </dgm:pt>
    <dgm:pt modelId="{8BD29205-B505-46CD-993A-521175B2A42B}" type="pres">
      <dgm:prSet presAssocID="{0DEE5580-9F55-4B2F-81CA-9F95400E8F8E}" presName="sibTrans" presStyleLbl="sibTrans2D1" presStyleIdx="0" presStyleCnt="0"/>
      <dgm:spPr/>
    </dgm:pt>
    <dgm:pt modelId="{73BB4DA3-51C5-4CAA-831A-D15170EE8114}" type="pres">
      <dgm:prSet presAssocID="{404830E9-D4CD-40A2-B31D-D849097478D0}" presName="compNode" presStyleCnt="0"/>
      <dgm:spPr/>
    </dgm:pt>
    <dgm:pt modelId="{4F2C35A4-3B43-4734-AB6C-3F875BB5F0F3}" type="pres">
      <dgm:prSet presAssocID="{404830E9-D4CD-40A2-B31D-D849097478D0}" presName="iconBgRect" presStyleLbl="bgShp" presStyleIdx="4" presStyleCnt="7"/>
      <dgm:spPr/>
    </dgm:pt>
    <dgm:pt modelId="{E7B099CF-0FE6-429B-A378-E25123FACFAB}" type="pres">
      <dgm:prSet presAssocID="{404830E9-D4CD-40A2-B31D-D849097478D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C2011D1B-E7F6-4D93-84F7-4E6ED746E828}" type="pres">
      <dgm:prSet presAssocID="{404830E9-D4CD-40A2-B31D-D849097478D0}" presName="spaceRect" presStyleCnt="0"/>
      <dgm:spPr/>
    </dgm:pt>
    <dgm:pt modelId="{5CC00BF4-5EC0-49EC-BCD2-7E163E0448A3}" type="pres">
      <dgm:prSet presAssocID="{404830E9-D4CD-40A2-B31D-D849097478D0}" presName="textRect" presStyleLbl="revTx" presStyleIdx="4" presStyleCnt="7">
        <dgm:presLayoutVars>
          <dgm:chMax val="1"/>
          <dgm:chPref val="1"/>
        </dgm:presLayoutVars>
      </dgm:prSet>
      <dgm:spPr/>
    </dgm:pt>
    <dgm:pt modelId="{A4EB3048-B8A3-4BFD-A4B5-3E6CE992B602}" type="pres">
      <dgm:prSet presAssocID="{C067464D-4D9E-4B49-ADFA-6E3063E42151}" presName="sibTrans" presStyleLbl="sibTrans2D1" presStyleIdx="0" presStyleCnt="0"/>
      <dgm:spPr/>
    </dgm:pt>
    <dgm:pt modelId="{EE628809-069A-49DA-866F-70FCD1E5D567}" type="pres">
      <dgm:prSet presAssocID="{A7C03F6C-41F4-4A69-8DC9-7AEEA6AE7658}" presName="compNode" presStyleCnt="0"/>
      <dgm:spPr/>
    </dgm:pt>
    <dgm:pt modelId="{CCA3B754-AFBA-403F-991D-8D8AEFDD229C}" type="pres">
      <dgm:prSet presAssocID="{A7C03F6C-41F4-4A69-8DC9-7AEEA6AE7658}" presName="iconBgRect" presStyleLbl="bgShp" presStyleIdx="5" presStyleCnt="7"/>
      <dgm:spPr/>
    </dgm:pt>
    <dgm:pt modelId="{4A24B77B-B42A-4932-A220-CC438CBEF8A6}" type="pres">
      <dgm:prSet presAssocID="{A7C03F6C-41F4-4A69-8DC9-7AEEA6AE765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FED7DD1-1BC9-46A0-BB4C-107F2825F433}" type="pres">
      <dgm:prSet presAssocID="{A7C03F6C-41F4-4A69-8DC9-7AEEA6AE7658}" presName="spaceRect" presStyleCnt="0"/>
      <dgm:spPr/>
    </dgm:pt>
    <dgm:pt modelId="{5EA5E705-5005-4E77-80EE-896FB73756A6}" type="pres">
      <dgm:prSet presAssocID="{A7C03F6C-41F4-4A69-8DC9-7AEEA6AE7658}" presName="textRect" presStyleLbl="revTx" presStyleIdx="5" presStyleCnt="7">
        <dgm:presLayoutVars>
          <dgm:chMax val="1"/>
          <dgm:chPref val="1"/>
        </dgm:presLayoutVars>
      </dgm:prSet>
      <dgm:spPr/>
    </dgm:pt>
    <dgm:pt modelId="{C1FB8478-E839-4023-80BE-8E975BE89489}" type="pres">
      <dgm:prSet presAssocID="{061A787E-A849-4F37-AE39-70464570BDD1}" presName="sibTrans" presStyleLbl="sibTrans2D1" presStyleIdx="0" presStyleCnt="0"/>
      <dgm:spPr/>
    </dgm:pt>
    <dgm:pt modelId="{493A2C7D-57C7-4EC6-BAB1-1DD005CD203B}" type="pres">
      <dgm:prSet presAssocID="{3F5254F3-1809-4811-BD04-6CE490C9BA41}" presName="compNode" presStyleCnt="0"/>
      <dgm:spPr/>
    </dgm:pt>
    <dgm:pt modelId="{FBE63C89-8851-4C7B-8F97-A8CA0466C6C0}" type="pres">
      <dgm:prSet presAssocID="{3F5254F3-1809-4811-BD04-6CE490C9BA41}" presName="iconBgRect" presStyleLbl="bgShp" presStyleIdx="6" presStyleCnt="7"/>
      <dgm:spPr/>
    </dgm:pt>
    <dgm:pt modelId="{984FF98E-6266-4D6C-9067-CB8AD0076F49}" type="pres">
      <dgm:prSet presAssocID="{3F5254F3-1809-4811-BD04-6CE490C9BA4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C5BC58A7-6A7F-414F-A097-0495EFD205C4}" type="pres">
      <dgm:prSet presAssocID="{3F5254F3-1809-4811-BD04-6CE490C9BA41}" presName="spaceRect" presStyleCnt="0"/>
      <dgm:spPr/>
    </dgm:pt>
    <dgm:pt modelId="{E3D15F8A-E9D0-4F19-8264-46B7625681A2}" type="pres">
      <dgm:prSet presAssocID="{3F5254F3-1809-4811-BD04-6CE490C9BA4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3D99505-3170-4624-8C9B-851F9A0E6B5B}" srcId="{19C6229D-C647-4830-B960-BDE05CC15774}" destId="{A7C03F6C-41F4-4A69-8DC9-7AEEA6AE7658}" srcOrd="5" destOrd="0" parTransId="{4C6D4585-97CE-41FB-A133-C9E7DE0F3D41}" sibTransId="{061A787E-A849-4F37-AE39-70464570BDD1}"/>
    <dgm:cxn modelId="{5EE79508-3D2F-4D31-8776-16861EEF0739}" srcId="{19C6229D-C647-4830-B960-BDE05CC15774}" destId="{7D3FB4F8-3DB6-4653-AA73-814243AEEEB3}" srcOrd="1" destOrd="0" parTransId="{8C6F24E3-3C5E-440C-B2D1-339AB4A048AB}" sibTransId="{DAE7259A-A6D3-4258-A3AB-72164815F569}"/>
    <dgm:cxn modelId="{84A3BA15-A149-4472-858C-061C0C871824}" srcId="{19C6229D-C647-4830-B960-BDE05CC15774}" destId="{3F5254F3-1809-4811-BD04-6CE490C9BA41}" srcOrd="6" destOrd="0" parTransId="{5ABD181E-027E-45E1-B3A6-5D8CC34ED64B}" sibTransId="{03D1F84F-B468-4CF0-8778-9A52F2120549}"/>
    <dgm:cxn modelId="{B1A48D23-2E15-4046-83A3-DE725434E497}" type="presOf" srcId="{EBD1FB7C-83EF-4C14-83E9-636BB0B5B243}" destId="{387D71C4-F43F-46CD-93F5-4C741E7B21E8}" srcOrd="0" destOrd="0" presId="urn:microsoft.com/office/officeart/2018/2/layout/IconCircleList"/>
    <dgm:cxn modelId="{409F0C2C-404A-4C53-864D-A789EE94A77C}" type="presOf" srcId="{3B854FC7-C21D-4338-9CF4-81A195080D90}" destId="{D0D7C4D7-5A2E-403E-BE71-9144C12E398B}" srcOrd="0" destOrd="0" presId="urn:microsoft.com/office/officeart/2018/2/layout/IconCircleList"/>
    <dgm:cxn modelId="{B5D12237-8A99-4E48-A0DF-953B6054A29F}" type="presOf" srcId="{311F5F6A-39DF-4383-BADA-E55333740DEF}" destId="{B82885E4-8C73-4E2D-83BD-A0609274F3B3}" srcOrd="0" destOrd="0" presId="urn:microsoft.com/office/officeart/2018/2/layout/IconCircleList"/>
    <dgm:cxn modelId="{80952D5B-9622-422C-8420-443C4CCA48A8}" type="presOf" srcId="{C067464D-4D9E-4B49-ADFA-6E3063E42151}" destId="{A4EB3048-B8A3-4BFD-A4B5-3E6CE992B602}" srcOrd="0" destOrd="0" presId="urn:microsoft.com/office/officeart/2018/2/layout/IconCircleList"/>
    <dgm:cxn modelId="{BA521C62-5BC0-4A41-9FC7-6658D8A01326}" type="presOf" srcId="{DAE7259A-A6D3-4258-A3AB-72164815F569}" destId="{59930E2F-3F9D-4400-BA03-4EA899EC4956}" srcOrd="0" destOrd="0" presId="urn:microsoft.com/office/officeart/2018/2/layout/IconCircleList"/>
    <dgm:cxn modelId="{548CF557-B0D0-4730-A0EF-3B97F01561D3}" srcId="{19C6229D-C647-4830-B960-BDE05CC15774}" destId="{404830E9-D4CD-40A2-B31D-D849097478D0}" srcOrd="4" destOrd="0" parTransId="{16CD317C-70E1-4CAD-94BB-93D4CD0D01AA}" sibTransId="{C067464D-4D9E-4B49-ADFA-6E3063E42151}"/>
    <dgm:cxn modelId="{9E597491-E70C-4897-AA57-E51EC2717C51}" srcId="{19C6229D-C647-4830-B960-BDE05CC15774}" destId="{311F5F6A-39DF-4383-BADA-E55333740DEF}" srcOrd="2" destOrd="0" parTransId="{AE1B2DC1-8DFE-431E-A62E-E988C35D4A72}" sibTransId="{C6738383-8081-46B1-8727-8F5C0D50CC75}"/>
    <dgm:cxn modelId="{B8E30695-9E3E-4A47-8AF0-59049ABA5FA6}" type="presOf" srcId="{1B44F87E-4B63-4D90-832B-710E84465CA3}" destId="{87534AC5-157E-4890-8D11-E6BFCA00443B}" srcOrd="0" destOrd="0" presId="urn:microsoft.com/office/officeart/2018/2/layout/IconCircleList"/>
    <dgm:cxn modelId="{0FCCFC98-0105-402E-A166-1044E57242D7}" type="presOf" srcId="{C6738383-8081-46B1-8727-8F5C0D50CC75}" destId="{BBF9B821-EAB7-4730-8AA7-E1C777DB1E90}" srcOrd="0" destOrd="0" presId="urn:microsoft.com/office/officeart/2018/2/layout/IconCircleList"/>
    <dgm:cxn modelId="{04716BA3-3BA7-4D70-A936-DD736A3C0DA7}" type="presOf" srcId="{A7C03F6C-41F4-4A69-8DC9-7AEEA6AE7658}" destId="{5EA5E705-5005-4E77-80EE-896FB73756A6}" srcOrd="0" destOrd="0" presId="urn:microsoft.com/office/officeart/2018/2/layout/IconCircleList"/>
    <dgm:cxn modelId="{C570BDA3-8ACF-4D02-93F3-64D8215A3E25}" type="presOf" srcId="{061A787E-A849-4F37-AE39-70464570BDD1}" destId="{C1FB8478-E839-4023-80BE-8E975BE89489}" srcOrd="0" destOrd="0" presId="urn:microsoft.com/office/officeart/2018/2/layout/IconCircleList"/>
    <dgm:cxn modelId="{EF9FB8AE-68A5-4BF3-BD76-2C2B290B5F71}" type="presOf" srcId="{404830E9-D4CD-40A2-B31D-D849097478D0}" destId="{5CC00BF4-5EC0-49EC-BCD2-7E163E0448A3}" srcOrd="0" destOrd="0" presId="urn:microsoft.com/office/officeart/2018/2/layout/IconCircleList"/>
    <dgm:cxn modelId="{8576EEB9-6BAE-47C6-8EAF-FB2426F4C3F9}" type="presOf" srcId="{7D3FB4F8-3DB6-4653-AA73-814243AEEEB3}" destId="{5C6EF5B1-82EC-4B2F-B5D2-81F969FCD98E}" srcOrd="0" destOrd="0" presId="urn:microsoft.com/office/officeart/2018/2/layout/IconCircleList"/>
    <dgm:cxn modelId="{D6C315C0-4C16-4233-961F-A3C4975E7CB1}" type="presOf" srcId="{3F5254F3-1809-4811-BD04-6CE490C9BA41}" destId="{E3D15F8A-E9D0-4F19-8264-46B7625681A2}" srcOrd="0" destOrd="0" presId="urn:microsoft.com/office/officeart/2018/2/layout/IconCircleList"/>
    <dgm:cxn modelId="{50F03EDC-618D-4DA2-AA2E-6C5ABD46A52B}" type="presOf" srcId="{0DEE5580-9F55-4B2F-81CA-9F95400E8F8E}" destId="{8BD29205-B505-46CD-993A-521175B2A42B}" srcOrd="0" destOrd="0" presId="urn:microsoft.com/office/officeart/2018/2/layout/IconCircleList"/>
    <dgm:cxn modelId="{574156DC-6FDF-4BDA-BEB2-8307D15BF2A9}" type="presOf" srcId="{19C6229D-C647-4830-B960-BDE05CC15774}" destId="{FB54F54A-1D74-4BC1-8204-DE5044CFAB14}" srcOrd="0" destOrd="0" presId="urn:microsoft.com/office/officeart/2018/2/layout/IconCircleList"/>
    <dgm:cxn modelId="{6AB681EF-77E8-4704-85E5-B03D6616E7BE}" srcId="{19C6229D-C647-4830-B960-BDE05CC15774}" destId="{1B44F87E-4B63-4D90-832B-710E84465CA3}" srcOrd="3" destOrd="0" parTransId="{98D47EDD-2EED-4CF8-A6B9-2E2273304F94}" sibTransId="{0DEE5580-9F55-4B2F-81CA-9F95400E8F8E}"/>
    <dgm:cxn modelId="{5BCD54F4-6003-4173-A817-B402DC5CC09A}" srcId="{19C6229D-C647-4830-B960-BDE05CC15774}" destId="{3B854FC7-C21D-4338-9CF4-81A195080D90}" srcOrd="0" destOrd="0" parTransId="{4429674D-1858-47B6-8CE7-C4BFEBA90C0B}" sibTransId="{EBD1FB7C-83EF-4C14-83E9-636BB0B5B243}"/>
    <dgm:cxn modelId="{FF5FE8D2-E1D7-40A0-A57B-B166C4F1726E}" type="presParOf" srcId="{FB54F54A-1D74-4BC1-8204-DE5044CFAB14}" destId="{689AAF48-3300-461F-BD03-12D26817F50C}" srcOrd="0" destOrd="0" presId="urn:microsoft.com/office/officeart/2018/2/layout/IconCircleList"/>
    <dgm:cxn modelId="{89742415-FBC7-4DBA-B4B3-CBA9710B3194}" type="presParOf" srcId="{689AAF48-3300-461F-BD03-12D26817F50C}" destId="{73FC2FCF-D990-4CCC-82DC-4ECB5E13F095}" srcOrd="0" destOrd="0" presId="urn:microsoft.com/office/officeart/2018/2/layout/IconCircleList"/>
    <dgm:cxn modelId="{B82E5C5F-FAFA-40B8-8B26-DC8AA527C226}" type="presParOf" srcId="{73FC2FCF-D990-4CCC-82DC-4ECB5E13F095}" destId="{5D292239-C641-4939-AB70-CB27D15EB769}" srcOrd="0" destOrd="0" presId="urn:microsoft.com/office/officeart/2018/2/layout/IconCircleList"/>
    <dgm:cxn modelId="{91790C0D-0F27-42DB-85D5-7C55576A4CD7}" type="presParOf" srcId="{73FC2FCF-D990-4CCC-82DC-4ECB5E13F095}" destId="{9287B2E9-D06C-40B2-897F-F1A9CE25CBEB}" srcOrd="1" destOrd="0" presId="urn:microsoft.com/office/officeart/2018/2/layout/IconCircleList"/>
    <dgm:cxn modelId="{47759952-BE77-428A-A7FF-386C04C833A6}" type="presParOf" srcId="{73FC2FCF-D990-4CCC-82DC-4ECB5E13F095}" destId="{F67E46F6-8E8A-46D4-ACEB-80FCB6D63396}" srcOrd="2" destOrd="0" presId="urn:microsoft.com/office/officeart/2018/2/layout/IconCircleList"/>
    <dgm:cxn modelId="{D00F59A5-FA41-48D8-8C51-2F07689085F0}" type="presParOf" srcId="{73FC2FCF-D990-4CCC-82DC-4ECB5E13F095}" destId="{D0D7C4D7-5A2E-403E-BE71-9144C12E398B}" srcOrd="3" destOrd="0" presId="urn:microsoft.com/office/officeart/2018/2/layout/IconCircleList"/>
    <dgm:cxn modelId="{076CB25C-797F-46AF-B210-D20993F01414}" type="presParOf" srcId="{689AAF48-3300-461F-BD03-12D26817F50C}" destId="{387D71C4-F43F-46CD-93F5-4C741E7B21E8}" srcOrd="1" destOrd="0" presId="urn:microsoft.com/office/officeart/2018/2/layout/IconCircleList"/>
    <dgm:cxn modelId="{4BCA5D9E-E17F-4B7E-8A2B-9066E53DAE87}" type="presParOf" srcId="{689AAF48-3300-461F-BD03-12D26817F50C}" destId="{623A1803-DD6F-4E84-8B19-CDD4932DA401}" srcOrd="2" destOrd="0" presId="urn:microsoft.com/office/officeart/2018/2/layout/IconCircleList"/>
    <dgm:cxn modelId="{E790FABC-59EA-4717-B149-0143087BE22F}" type="presParOf" srcId="{623A1803-DD6F-4E84-8B19-CDD4932DA401}" destId="{4E386F85-5E95-4960-9650-A41C8395AF0D}" srcOrd="0" destOrd="0" presId="urn:microsoft.com/office/officeart/2018/2/layout/IconCircleList"/>
    <dgm:cxn modelId="{A2941C54-C6FE-43CA-A73D-AAA89725794A}" type="presParOf" srcId="{623A1803-DD6F-4E84-8B19-CDD4932DA401}" destId="{9188F994-CE8A-47E9-9C97-894E0A21EB73}" srcOrd="1" destOrd="0" presId="urn:microsoft.com/office/officeart/2018/2/layout/IconCircleList"/>
    <dgm:cxn modelId="{1EE1144B-4D51-408B-B3FB-9B76592826B0}" type="presParOf" srcId="{623A1803-DD6F-4E84-8B19-CDD4932DA401}" destId="{124A1DB8-BF53-4BF5-B505-F8E133C66C79}" srcOrd="2" destOrd="0" presId="urn:microsoft.com/office/officeart/2018/2/layout/IconCircleList"/>
    <dgm:cxn modelId="{7297E5AB-AFD5-42A7-8BC8-0BF063315D51}" type="presParOf" srcId="{623A1803-DD6F-4E84-8B19-CDD4932DA401}" destId="{5C6EF5B1-82EC-4B2F-B5D2-81F969FCD98E}" srcOrd="3" destOrd="0" presId="urn:microsoft.com/office/officeart/2018/2/layout/IconCircleList"/>
    <dgm:cxn modelId="{884E1382-4273-42E0-85DC-979DD1590389}" type="presParOf" srcId="{689AAF48-3300-461F-BD03-12D26817F50C}" destId="{59930E2F-3F9D-4400-BA03-4EA899EC4956}" srcOrd="3" destOrd="0" presId="urn:microsoft.com/office/officeart/2018/2/layout/IconCircleList"/>
    <dgm:cxn modelId="{32C86BDA-2391-415A-BF6B-2C3655C82DF2}" type="presParOf" srcId="{689AAF48-3300-461F-BD03-12D26817F50C}" destId="{1B461E3F-C469-4E67-A747-7C0F57D49906}" srcOrd="4" destOrd="0" presId="urn:microsoft.com/office/officeart/2018/2/layout/IconCircleList"/>
    <dgm:cxn modelId="{98A999F3-E32D-470A-B125-7A76AD4CC632}" type="presParOf" srcId="{1B461E3F-C469-4E67-A747-7C0F57D49906}" destId="{BFE5CE8E-842D-449A-8490-FAD2D961BA8E}" srcOrd="0" destOrd="0" presId="urn:microsoft.com/office/officeart/2018/2/layout/IconCircleList"/>
    <dgm:cxn modelId="{68AD7FB3-32AE-4859-B3CC-67DDF15E3EC5}" type="presParOf" srcId="{1B461E3F-C469-4E67-A747-7C0F57D49906}" destId="{089E30D4-B264-404B-873C-5A7B1B8F8B62}" srcOrd="1" destOrd="0" presId="urn:microsoft.com/office/officeart/2018/2/layout/IconCircleList"/>
    <dgm:cxn modelId="{62774AC9-B3D5-48AF-BCBA-3396C38BFFAD}" type="presParOf" srcId="{1B461E3F-C469-4E67-A747-7C0F57D49906}" destId="{9274BFCC-DA3B-4467-A633-903617EAAA4A}" srcOrd="2" destOrd="0" presId="urn:microsoft.com/office/officeart/2018/2/layout/IconCircleList"/>
    <dgm:cxn modelId="{C1E5CFCD-1B36-4C25-9AB8-14606ACA1264}" type="presParOf" srcId="{1B461E3F-C469-4E67-A747-7C0F57D49906}" destId="{B82885E4-8C73-4E2D-83BD-A0609274F3B3}" srcOrd="3" destOrd="0" presId="urn:microsoft.com/office/officeart/2018/2/layout/IconCircleList"/>
    <dgm:cxn modelId="{C2156B1B-52B1-4C95-AB7C-E30844D6BFCB}" type="presParOf" srcId="{689AAF48-3300-461F-BD03-12D26817F50C}" destId="{BBF9B821-EAB7-4730-8AA7-E1C777DB1E90}" srcOrd="5" destOrd="0" presId="urn:microsoft.com/office/officeart/2018/2/layout/IconCircleList"/>
    <dgm:cxn modelId="{4B05E8BF-6D5F-402E-AD58-65ED80C0F8A0}" type="presParOf" srcId="{689AAF48-3300-461F-BD03-12D26817F50C}" destId="{C5F26E8D-081D-491E-8ABF-C1C28F124CB3}" srcOrd="6" destOrd="0" presId="urn:microsoft.com/office/officeart/2018/2/layout/IconCircleList"/>
    <dgm:cxn modelId="{B9B46357-BF6B-4B8A-B50E-865DF5B195A0}" type="presParOf" srcId="{C5F26E8D-081D-491E-8ABF-C1C28F124CB3}" destId="{3C829BDB-F358-4D93-A307-42A7C6FCA733}" srcOrd="0" destOrd="0" presId="urn:microsoft.com/office/officeart/2018/2/layout/IconCircleList"/>
    <dgm:cxn modelId="{88764946-9E77-423D-A41A-FAFFAF9B942E}" type="presParOf" srcId="{C5F26E8D-081D-491E-8ABF-C1C28F124CB3}" destId="{5B372B71-2DFD-4A08-950F-9CED56FB9B5A}" srcOrd="1" destOrd="0" presId="urn:microsoft.com/office/officeart/2018/2/layout/IconCircleList"/>
    <dgm:cxn modelId="{35502DBB-4B37-401E-B983-6BFFB94FE3F8}" type="presParOf" srcId="{C5F26E8D-081D-491E-8ABF-C1C28F124CB3}" destId="{E6B026B6-5C8F-4181-8E4C-3326BA61B61C}" srcOrd="2" destOrd="0" presId="urn:microsoft.com/office/officeart/2018/2/layout/IconCircleList"/>
    <dgm:cxn modelId="{D0DB4674-52BC-4F91-84B6-415881B524C5}" type="presParOf" srcId="{C5F26E8D-081D-491E-8ABF-C1C28F124CB3}" destId="{87534AC5-157E-4890-8D11-E6BFCA00443B}" srcOrd="3" destOrd="0" presId="urn:microsoft.com/office/officeart/2018/2/layout/IconCircleList"/>
    <dgm:cxn modelId="{92E2C482-2D4C-49BF-AE86-0DAD130244E7}" type="presParOf" srcId="{689AAF48-3300-461F-BD03-12D26817F50C}" destId="{8BD29205-B505-46CD-993A-521175B2A42B}" srcOrd="7" destOrd="0" presId="urn:microsoft.com/office/officeart/2018/2/layout/IconCircleList"/>
    <dgm:cxn modelId="{43B22CA6-9E46-4C53-954F-BB0A8E0C8F4C}" type="presParOf" srcId="{689AAF48-3300-461F-BD03-12D26817F50C}" destId="{73BB4DA3-51C5-4CAA-831A-D15170EE8114}" srcOrd="8" destOrd="0" presId="urn:microsoft.com/office/officeart/2018/2/layout/IconCircleList"/>
    <dgm:cxn modelId="{9D0EA4AA-0514-476A-8E85-8AD995151C3D}" type="presParOf" srcId="{73BB4DA3-51C5-4CAA-831A-D15170EE8114}" destId="{4F2C35A4-3B43-4734-AB6C-3F875BB5F0F3}" srcOrd="0" destOrd="0" presId="urn:microsoft.com/office/officeart/2018/2/layout/IconCircleList"/>
    <dgm:cxn modelId="{30A250A6-1BA1-47FD-8CBA-8C362E5715FD}" type="presParOf" srcId="{73BB4DA3-51C5-4CAA-831A-D15170EE8114}" destId="{E7B099CF-0FE6-429B-A378-E25123FACFAB}" srcOrd="1" destOrd="0" presId="urn:microsoft.com/office/officeart/2018/2/layout/IconCircleList"/>
    <dgm:cxn modelId="{62072E05-0D3A-4B0C-AE78-BBB32B458036}" type="presParOf" srcId="{73BB4DA3-51C5-4CAA-831A-D15170EE8114}" destId="{C2011D1B-E7F6-4D93-84F7-4E6ED746E828}" srcOrd="2" destOrd="0" presId="urn:microsoft.com/office/officeart/2018/2/layout/IconCircleList"/>
    <dgm:cxn modelId="{F7697E7C-108D-42FA-A183-C6C0B77AC037}" type="presParOf" srcId="{73BB4DA3-51C5-4CAA-831A-D15170EE8114}" destId="{5CC00BF4-5EC0-49EC-BCD2-7E163E0448A3}" srcOrd="3" destOrd="0" presId="urn:microsoft.com/office/officeart/2018/2/layout/IconCircleList"/>
    <dgm:cxn modelId="{6B80C8E1-2F6E-4E4C-B24F-AE7238B281D3}" type="presParOf" srcId="{689AAF48-3300-461F-BD03-12D26817F50C}" destId="{A4EB3048-B8A3-4BFD-A4B5-3E6CE992B602}" srcOrd="9" destOrd="0" presId="urn:microsoft.com/office/officeart/2018/2/layout/IconCircleList"/>
    <dgm:cxn modelId="{2C48D014-3001-4C4B-97EC-28F744F6305C}" type="presParOf" srcId="{689AAF48-3300-461F-BD03-12D26817F50C}" destId="{EE628809-069A-49DA-866F-70FCD1E5D567}" srcOrd="10" destOrd="0" presId="urn:microsoft.com/office/officeart/2018/2/layout/IconCircleList"/>
    <dgm:cxn modelId="{5524E2DB-0C4B-4523-9C45-F5459D90613B}" type="presParOf" srcId="{EE628809-069A-49DA-866F-70FCD1E5D567}" destId="{CCA3B754-AFBA-403F-991D-8D8AEFDD229C}" srcOrd="0" destOrd="0" presId="urn:microsoft.com/office/officeart/2018/2/layout/IconCircleList"/>
    <dgm:cxn modelId="{FDF36A1E-71F4-4D61-A7EE-261D5C1A514F}" type="presParOf" srcId="{EE628809-069A-49DA-866F-70FCD1E5D567}" destId="{4A24B77B-B42A-4932-A220-CC438CBEF8A6}" srcOrd="1" destOrd="0" presId="urn:microsoft.com/office/officeart/2018/2/layout/IconCircleList"/>
    <dgm:cxn modelId="{3DE33A67-E591-44A6-80F6-9015A9C66AC3}" type="presParOf" srcId="{EE628809-069A-49DA-866F-70FCD1E5D567}" destId="{BFED7DD1-1BC9-46A0-BB4C-107F2825F433}" srcOrd="2" destOrd="0" presId="urn:microsoft.com/office/officeart/2018/2/layout/IconCircleList"/>
    <dgm:cxn modelId="{6B23F99A-AF6C-4E1A-99B2-3D4680FF2D28}" type="presParOf" srcId="{EE628809-069A-49DA-866F-70FCD1E5D567}" destId="{5EA5E705-5005-4E77-80EE-896FB73756A6}" srcOrd="3" destOrd="0" presId="urn:microsoft.com/office/officeart/2018/2/layout/IconCircleList"/>
    <dgm:cxn modelId="{11DA3321-ED6C-46B4-AE35-0A1FAE009381}" type="presParOf" srcId="{689AAF48-3300-461F-BD03-12D26817F50C}" destId="{C1FB8478-E839-4023-80BE-8E975BE89489}" srcOrd="11" destOrd="0" presId="urn:microsoft.com/office/officeart/2018/2/layout/IconCircleList"/>
    <dgm:cxn modelId="{02B523FA-95A2-43EB-A953-877751F8D1D8}" type="presParOf" srcId="{689AAF48-3300-461F-BD03-12D26817F50C}" destId="{493A2C7D-57C7-4EC6-BAB1-1DD005CD203B}" srcOrd="12" destOrd="0" presId="urn:microsoft.com/office/officeart/2018/2/layout/IconCircleList"/>
    <dgm:cxn modelId="{FB77206F-AC6C-4722-B062-86DDB1694839}" type="presParOf" srcId="{493A2C7D-57C7-4EC6-BAB1-1DD005CD203B}" destId="{FBE63C89-8851-4C7B-8F97-A8CA0466C6C0}" srcOrd="0" destOrd="0" presId="urn:microsoft.com/office/officeart/2018/2/layout/IconCircleList"/>
    <dgm:cxn modelId="{915647C1-8A69-4908-A486-1B8035B201C6}" type="presParOf" srcId="{493A2C7D-57C7-4EC6-BAB1-1DD005CD203B}" destId="{984FF98E-6266-4D6C-9067-CB8AD0076F49}" srcOrd="1" destOrd="0" presId="urn:microsoft.com/office/officeart/2018/2/layout/IconCircleList"/>
    <dgm:cxn modelId="{4AF553F2-DF46-4189-AC3C-D015C50E161A}" type="presParOf" srcId="{493A2C7D-57C7-4EC6-BAB1-1DD005CD203B}" destId="{C5BC58A7-6A7F-414F-A097-0495EFD205C4}" srcOrd="2" destOrd="0" presId="urn:microsoft.com/office/officeart/2018/2/layout/IconCircleList"/>
    <dgm:cxn modelId="{C7E346D6-C8CC-46CF-9735-C5275C58E64C}" type="presParOf" srcId="{493A2C7D-57C7-4EC6-BAB1-1DD005CD203B}" destId="{E3D15F8A-E9D0-4F19-8264-46B7625681A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92239-C641-4939-AB70-CB27D15EB769}">
      <dsp:nvSpPr>
        <dsp:cNvPr id="0" name=""/>
        <dsp:cNvSpPr/>
      </dsp:nvSpPr>
      <dsp:spPr>
        <a:xfrm>
          <a:off x="344932" y="22894"/>
          <a:ext cx="812133" cy="81213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7B2E9-D06C-40B2-897F-F1A9CE25CBEB}">
      <dsp:nvSpPr>
        <dsp:cNvPr id="0" name=""/>
        <dsp:cNvSpPr/>
      </dsp:nvSpPr>
      <dsp:spPr>
        <a:xfrm>
          <a:off x="515480" y="193442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7C4D7-5A2E-403E-BE71-9144C12E398B}">
      <dsp:nvSpPr>
        <dsp:cNvPr id="0" name=""/>
        <dsp:cNvSpPr/>
      </dsp:nvSpPr>
      <dsp:spPr>
        <a:xfrm>
          <a:off x="1331094" y="22894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10000"/>
                </a:schemeClr>
              </a:solidFill>
            </a:rPr>
            <a:t>Problem Statement</a:t>
          </a:r>
        </a:p>
      </dsp:txBody>
      <dsp:txXfrm>
        <a:off x="1331094" y="22894"/>
        <a:ext cx="1914313" cy="812133"/>
      </dsp:txXfrm>
    </dsp:sp>
    <dsp:sp modelId="{4E386F85-5E95-4960-9650-A41C8395AF0D}">
      <dsp:nvSpPr>
        <dsp:cNvPr id="0" name=""/>
        <dsp:cNvSpPr/>
      </dsp:nvSpPr>
      <dsp:spPr>
        <a:xfrm>
          <a:off x="3578962" y="22894"/>
          <a:ext cx="812133" cy="81213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8F994-CE8A-47E9-9C97-894E0A21EB73}">
      <dsp:nvSpPr>
        <dsp:cNvPr id="0" name=""/>
        <dsp:cNvSpPr/>
      </dsp:nvSpPr>
      <dsp:spPr>
        <a:xfrm>
          <a:off x="3749510" y="193442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EF5B1-82EC-4B2F-B5D2-81F969FCD98E}">
      <dsp:nvSpPr>
        <dsp:cNvPr id="0" name=""/>
        <dsp:cNvSpPr/>
      </dsp:nvSpPr>
      <dsp:spPr>
        <a:xfrm>
          <a:off x="4565123" y="22894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10000"/>
                </a:schemeClr>
              </a:solidFill>
            </a:rPr>
            <a:t>Description of the mechanism</a:t>
          </a:r>
        </a:p>
      </dsp:txBody>
      <dsp:txXfrm>
        <a:off x="4565123" y="22894"/>
        <a:ext cx="1914313" cy="812133"/>
      </dsp:txXfrm>
    </dsp:sp>
    <dsp:sp modelId="{BFE5CE8E-842D-449A-8490-FAD2D961BA8E}">
      <dsp:nvSpPr>
        <dsp:cNvPr id="0" name=""/>
        <dsp:cNvSpPr/>
      </dsp:nvSpPr>
      <dsp:spPr>
        <a:xfrm>
          <a:off x="6812992" y="22894"/>
          <a:ext cx="812133" cy="81213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E30D4-B264-404B-873C-5A7B1B8F8B62}">
      <dsp:nvSpPr>
        <dsp:cNvPr id="0" name=""/>
        <dsp:cNvSpPr/>
      </dsp:nvSpPr>
      <dsp:spPr>
        <a:xfrm>
          <a:off x="6983540" y="193442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885E4-8C73-4E2D-83BD-A0609274F3B3}">
      <dsp:nvSpPr>
        <dsp:cNvPr id="0" name=""/>
        <dsp:cNvSpPr/>
      </dsp:nvSpPr>
      <dsp:spPr>
        <a:xfrm>
          <a:off x="7799153" y="22894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10000"/>
                </a:schemeClr>
              </a:solidFill>
            </a:rPr>
            <a:t>Implementation</a:t>
          </a:r>
        </a:p>
      </dsp:txBody>
      <dsp:txXfrm>
        <a:off x="7799153" y="22894"/>
        <a:ext cx="1914313" cy="812133"/>
      </dsp:txXfrm>
    </dsp:sp>
    <dsp:sp modelId="{3C829BDB-F358-4D93-A307-42A7C6FCA733}">
      <dsp:nvSpPr>
        <dsp:cNvPr id="0" name=""/>
        <dsp:cNvSpPr/>
      </dsp:nvSpPr>
      <dsp:spPr>
        <a:xfrm>
          <a:off x="344932" y="1474378"/>
          <a:ext cx="812133" cy="81213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72B71-2DFD-4A08-950F-9CED56FB9B5A}">
      <dsp:nvSpPr>
        <dsp:cNvPr id="0" name=""/>
        <dsp:cNvSpPr/>
      </dsp:nvSpPr>
      <dsp:spPr>
        <a:xfrm>
          <a:off x="515480" y="1644926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34AC5-157E-4890-8D11-E6BFCA00443B}">
      <dsp:nvSpPr>
        <dsp:cNvPr id="0" name=""/>
        <dsp:cNvSpPr/>
      </dsp:nvSpPr>
      <dsp:spPr>
        <a:xfrm>
          <a:off x="1331094" y="1474378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10000"/>
                </a:schemeClr>
              </a:solidFill>
            </a:rPr>
            <a:t>Commands used</a:t>
          </a:r>
        </a:p>
      </dsp:txBody>
      <dsp:txXfrm>
        <a:off x="1331094" y="1474378"/>
        <a:ext cx="1914313" cy="812133"/>
      </dsp:txXfrm>
    </dsp:sp>
    <dsp:sp modelId="{4F2C35A4-3B43-4734-AB6C-3F875BB5F0F3}">
      <dsp:nvSpPr>
        <dsp:cNvPr id="0" name=""/>
        <dsp:cNvSpPr/>
      </dsp:nvSpPr>
      <dsp:spPr>
        <a:xfrm>
          <a:off x="3578962" y="1474378"/>
          <a:ext cx="812133" cy="81213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099CF-0FE6-429B-A378-E25123FACFAB}">
      <dsp:nvSpPr>
        <dsp:cNvPr id="0" name=""/>
        <dsp:cNvSpPr/>
      </dsp:nvSpPr>
      <dsp:spPr>
        <a:xfrm>
          <a:off x="3749510" y="1644926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00BF4-5EC0-49EC-BCD2-7E163E0448A3}">
      <dsp:nvSpPr>
        <dsp:cNvPr id="0" name=""/>
        <dsp:cNvSpPr/>
      </dsp:nvSpPr>
      <dsp:spPr>
        <a:xfrm>
          <a:off x="4565123" y="1474378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10000"/>
                </a:schemeClr>
              </a:solidFill>
            </a:rPr>
            <a:t>Code</a:t>
          </a:r>
        </a:p>
      </dsp:txBody>
      <dsp:txXfrm>
        <a:off x="4565123" y="1474378"/>
        <a:ext cx="1914313" cy="812133"/>
      </dsp:txXfrm>
    </dsp:sp>
    <dsp:sp modelId="{CCA3B754-AFBA-403F-991D-8D8AEFDD229C}">
      <dsp:nvSpPr>
        <dsp:cNvPr id="0" name=""/>
        <dsp:cNvSpPr/>
      </dsp:nvSpPr>
      <dsp:spPr>
        <a:xfrm>
          <a:off x="6812992" y="1474378"/>
          <a:ext cx="812133" cy="81213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4B77B-B42A-4932-A220-CC438CBEF8A6}">
      <dsp:nvSpPr>
        <dsp:cNvPr id="0" name=""/>
        <dsp:cNvSpPr/>
      </dsp:nvSpPr>
      <dsp:spPr>
        <a:xfrm>
          <a:off x="6983540" y="1644926"/>
          <a:ext cx="471037" cy="471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5E705-5005-4E77-80EE-896FB73756A6}">
      <dsp:nvSpPr>
        <dsp:cNvPr id="0" name=""/>
        <dsp:cNvSpPr/>
      </dsp:nvSpPr>
      <dsp:spPr>
        <a:xfrm>
          <a:off x="7799153" y="1474378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10000"/>
                </a:schemeClr>
              </a:solidFill>
            </a:rPr>
            <a:t>Results</a:t>
          </a:r>
        </a:p>
      </dsp:txBody>
      <dsp:txXfrm>
        <a:off x="7799153" y="1474378"/>
        <a:ext cx="1914313" cy="812133"/>
      </dsp:txXfrm>
    </dsp:sp>
    <dsp:sp modelId="{FBE63C89-8851-4C7B-8F97-A8CA0466C6C0}">
      <dsp:nvSpPr>
        <dsp:cNvPr id="0" name=""/>
        <dsp:cNvSpPr/>
      </dsp:nvSpPr>
      <dsp:spPr>
        <a:xfrm>
          <a:off x="344932" y="2925863"/>
          <a:ext cx="812133" cy="81213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FF98E-6266-4D6C-9067-CB8AD0076F49}">
      <dsp:nvSpPr>
        <dsp:cNvPr id="0" name=""/>
        <dsp:cNvSpPr/>
      </dsp:nvSpPr>
      <dsp:spPr>
        <a:xfrm>
          <a:off x="515480" y="3096411"/>
          <a:ext cx="471037" cy="47103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15F8A-E9D0-4F19-8264-46B7625681A2}">
      <dsp:nvSpPr>
        <dsp:cNvPr id="0" name=""/>
        <dsp:cNvSpPr/>
      </dsp:nvSpPr>
      <dsp:spPr>
        <a:xfrm>
          <a:off x="1331094" y="292586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10000"/>
                </a:schemeClr>
              </a:solidFill>
            </a:rPr>
            <a:t>Conclusion &amp; references</a:t>
          </a:r>
        </a:p>
      </dsp:txBody>
      <dsp:txXfrm>
        <a:off x="1331094" y="2925863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12/14/2020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12/14/2020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12/14/2020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12/14/2020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12/14/2020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12/14/2020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12/14/2020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12/14/2020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12/14/2020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12/14/2020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12/14/2020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41070239_Design_of_2-DOF_Robot_Manipulator" TargetMode="External"/><Relationship Id="rId2" Type="http://schemas.openxmlformats.org/officeDocument/2006/relationships/hyperlink" Target="http://www.sml.ee.upatras.gr/UploadedFiles/InverseKinematics.pdf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Oh68VtdjiL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482571"/>
            <a:ext cx="9921576" cy="204501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600" dirty="0">
                <a:solidFill>
                  <a:schemeClr val="bg2">
                    <a:lumMod val="10000"/>
                  </a:schemeClr>
                </a:solidFill>
              </a:rPr>
              <a:t>NUMBER WRITING MANIPULATOR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58721"/>
            <a:ext cx="4892376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TANUJ               BL.EN.U4AIE19041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AKHIL                BL.EN.U4AIE19049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AISHWARYA       BL.EN.U4AIE19068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DB0E7D75-F69B-4DA3-B4DB-FE76F7B5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889" y="1"/>
            <a:ext cx="2169111" cy="6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7A6C56-F273-48D1-80F8-47FF63F3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238" y="814343"/>
            <a:ext cx="1743574" cy="58758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4EBB4-3745-4BB2-B68A-B35FBE0C97E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t="6838" r="2051" b="11111"/>
          <a:stretch/>
        </p:blipFill>
        <p:spPr bwMode="auto">
          <a:xfrm>
            <a:off x="2228296" y="1401927"/>
            <a:ext cx="8380467" cy="43228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5416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AA918529-C51D-4AF9-8493-BC2C5123733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847" t="6382" r="1795" b="10428"/>
          <a:stretch/>
        </p:blipFill>
        <p:spPr bwMode="auto">
          <a:xfrm>
            <a:off x="1895927" y="1331513"/>
            <a:ext cx="8668500" cy="43413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30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3128F5-4167-4429-9795-66DD3D28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575" y="1111099"/>
            <a:ext cx="6063392" cy="58758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&amp;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A6772-31ED-40F8-94E2-7C9B458AC95E}"/>
              </a:ext>
            </a:extLst>
          </p:cNvPr>
          <p:cNvSpPr txBox="1"/>
          <p:nvPr/>
        </p:nvSpPr>
        <p:spPr>
          <a:xfrm>
            <a:off x="1074849" y="1970844"/>
            <a:ext cx="9542843" cy="464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Thus, by performing inverse kinematics and trajectory planning, we are able to build a manipulator that can draw.</a:t>
            </a:r>
          </a:p>
          <a:p>
            <a:pPr marL="285750" indent="-285750" algn="l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By developing Matlab programs, our skills have </a:t>
            </a:r>
            <a:r>
              <a:rPr lang="en-IN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improved.</a:t>
            </a:r>
          </a:p>
          <a:p>
            <a:pPr marL="285750" indent="-285750" algn="l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Having analyzed the mechanism we will now be able to extend this knowledge to perform the same for any other mechanism.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IN" i="1" u="sng" dirty="0">
              <a:solidFill>
                <a:srgbClr val="5F606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0">
              <a:lnSpc>
                <a:spcPct val="150000"/>
              </a:lnSpc>
            </a:pPr>
            <a:r>
              <a:rPr lang="en-IN" sz="1700" i="1" u="sng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http://www.sml.ee.upatras.gr/UploadedFiles/InverseKinematics.pdf</a:t>
            </a:r>
            <a:endParaRPr lang="en-US" sz="170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700" i="1" u="sng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https://www.researchgate.net/publication/341070239_Design_of_2-DOF_Robot_Manipulator</a:t>
            </a:r>
            <a:endParaRPr lang="en-US" sz="170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sz="1700" i="1" u="sng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https://www.youtube.com/watch?v=Oh68VtdjiLk</a:t>
            </a:r>
            <a:endParaRPr lang="en-US" sz="170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marL="285750" indent="-285750" algn="l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endParaRPr lang="en-IN" dirty="0">
              <a:solidFill>
                <a:schemeClr val="bg2">
                  <a:lumMod val="1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56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63B06B-6DF4-4A5A-A105-88F249F1D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1490" y="2530135"/>
            <a:ext cx="5818424" cy="1590790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042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17057"/>
            <a:ext cx="10058400" cy="58758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graphicFrame>
        <p:nvGraphicFramePr>
          <p:cNvPr id="21" name="Content Placeholder 16">
            <a:extLst>
              <a:ext uri="{FF2B5EF4-FFF2-40B4-BE49-F238E27FC236}">
                <a16:creationId xmlns:a16="http://schemas.microsoft.com/office/drawing/2014/main" id="{E4636E39-69E7-4B1C-B6C1-577AB1FA4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475859"/>
              </p:ext>
            </p:extLst>
          </p:nvPr>
        </p:nvGraphicFramePr>
        <p:xfrm>
          <a:off x="1097280" y="1886260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455" y="2574525"/>
            <a:ext cx="3885452" cy="1530006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3308350" algn="l"/>
              </a:tabLs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5604" y="831287"/>
            <a:ext cx="4445986" cy="5195425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i="0" dirty="0">
                <a:effectLst/>
                <a:latin typeface="Gill Sans MT" panose="020B0502020104020203" pitchFamily="34" charset="0"/>
                <a:ea typeface="Cambria Math" panose="02040503050406030204" pitchFamily="18" charset="0"/>
              </a:rPr>
              <a:t>NUMBER WRITING MANIPULATOR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0" dirty="0">
                <a:effectLst/>
                <a:latin typeface="Gill Sans MT" panose="020B0502020104020203" pitchFamily="34" charset="0"/>
                <a:ea typeface="Cambria Math" panose="02040503050406030204" pitchFamily="18" charset="0"/>
              </a:rPr>
              <a:t>Design and implement a planar robotic manipulator with suitable degree of freedom to write characters {1, 3, 4, 5, 9, 0}. Input for the system is character to be written.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spc="200" dirty="0">
              <a:solidFill>
                <a:schemeClr val="tx1"/>
              </a:solidFill>
              <a:latin typeface="Gill Sans MT" panose="020B0502020104020203" pitchFamily="34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1AFEF6-0D9C-43B0-BCB2-A27955BB54E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85"/>
          <a:stretch/>
        </p:blipFill>
        <p:spPr>
          <a:xfrm>
            <a:off x="6856705" y="1954923"/>
            <a:ext cx="4157296" cy="2785751"/>
          </a:xfrm>
          <a:prstGeom prst="rect">
            <a:avLst/>
          </a:prstGeom>
          <a:noFill/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1954923"/>
            <a:ext cx="5170355" cy="3638009"/>
          </a:xfrm>
        </p:spPr>
        <p:txBody>
          <a:bodyPr>
            <a:noAutofit/>
          </a:bodyPr>
          <a:lstStyle/>
          <a:p>
            <a:pPr algn="l"/>
            <a:r>
              <a:rPr lang="en-US" sz="1800" b="0" i="0" u="none" strike="noStrike" cap="none" baseline="0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2 link mechanism with </a:t>
            </a:r>
            <a:r>
              <a:rPr lang="en-US" sz="1800" b="0" i="0" u="none" strike="noStrike" cap="none" baseline="0" dirty="0">
                <a:solidFill>
                  <a:schemeClr val="bg2">
                    <a:lumMod val="1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800" b="0" i="0" u="none" strike="noStrike" cap="none" baseline="0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 fixed joint at ‘A’. </a:t>
            </a:r>
            <a:endParaRPr lang="en-US" cap="none" dirty="0">
              <a:solidFill>
                <a:schemeClr val="bg2">
                  <a:lumMod val="10000"/>
                </a:schemeClr>
              </a:solidFill>
              <a:latin typeface="Gill Sans MT" panose="020B0502020104020203" pitchFamily="34" charset="0"/>
            </a:endParaRPr>
          </a:p>
          <a:p>
            <a:pPr algn="l"/>
            <a:r>
              <a:rPr lang="en-US" sz="1800" b="0" i="0" u="none" strike="noStrike" cap="none" baseline="0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          No. of revolute joints:  3</a:t>
            </a:r>
          </a:p>
          <a:p>
            <a:pPr algn="l"/>
            <a:r>
              <a:rPr lang="en-US" cap="none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          </a:t>
            </a:r>
            <a:r>
              <a:rPr lang="en-US" sz="1800" b="0" i="0" u="none" strike="noStrike" cap="none" baseline="0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No. of prismatic joints: 0</a:t>
            </a:r>
          </a:p>
          <a:p>
            <a:r>
              <a:rPr lang="pt-BR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         </a:t>
            </a:r>
            <a:r>
              <a:rPr lang="pt-BR" sz="1800" b="0" i="0" u="none" strike="noStrike" cap="none" baseline="0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Hence, it is a planar robot</a:t>
            </a:r>
          </a:p>
          <a:p>
            <a:r>
              <a:rPr lang="pt-BR" sz="1800" b="0" i="0" u="none" strike="noStrike" cap="none" baseline="0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              Degree Of Freedom (DOF) = 3</a:t>
            </a:r>
          </a:p>
          <a:p>
            <a:endParaRPr lang="pt-BR" sz="1800" b="0" i="0" u="none" strike="noStrike" cap="none" baseline="0" dirty="0">
              <a:solidFill>
                <a:schemeClr val="bg2">
                  <a:lumMod val="10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pt-BR" cap="none" dirty="0">
                <a:solidFill>
                  <a:schemeClr val="bg2">
                    <a:lumMod val="10000"/>
                  </a:schemeClr>
                </a:solidFill>
                <a:effectLst/>
                <a:latin typeface="Gill Sans MT" panose="020B0502020104020203" pitchFamily="34" charset="0"/>
              </a:rPr>
              <a:t>E(x, y) is the desired end position of the manipulator</a:t>
            </a:r>
            <a:endParaRPr lang="en-US" sz="2000" cap="none" dirty="0">
              <a:solidFill>
                <a:schemeClr val="bg2">
                  <a:lumMod val="10000"/>
                </a:schemeClr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OF THE MECHANISM</a:t>
            </a: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9EE6-76AF-471B-869C-0149C19B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676" y="5309330"/>
            <a:ext cx="8632646" cy="587584"/>
          </a:xfrm>
        </p:spPr>
        <p:txBody>
          <a:bodyPr>
            <a:normAutofit/>
          </a:bodyPr>
          <a:lstStyle/>
          <a:p>
            <a:pPr algn="ctr"/>
            <a:r>
              <a:rPr lang="en-IN" sz="1800" cap="none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Two possible representations of a planar 2 link robotic manipulator</a:t>
            </a:r>
            <a:endParaRPr lang="en-US" cap="none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FB371-1962-44C9-B50C-23C6ECE814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16" y="1182995"/>
            <a:ext cx="7288567" cy="397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9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EC04186-A6D0-40EA-B402-A7B73A24A0D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" r="1"/>
          <a:stretch/>
        </p:blipFill>
        <p:spPr bwMode="auto">
          <a:xfrm>
            <a:off x="2378919" y="2056293"/>
            <a:ext cx="7434161" cy="25334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EEC94AD-337C-4AEA-9134-B58A84F4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00" y="649907"/>
            <a:ext cx="4157296" cy="12927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AEBDA4-4DFA-4BB0-8194-A14D395EDD99}"/>
              </a:ext>
            </a:extLst>
          </p:cNvPr>
          <p:cNvSpPr txBox="1"/>
          <p:nvPr/>
        </p:nvSpPr>
        <p:spPr>
          <a:xfrm>
            <a:off x="2618913" y="5069150"/>
            <a:ext cx="681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DH Parameter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56658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5CC8F4-EBA5-4DF4-8304-B85602D3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977" y="580535"/>
            <a:ext cx="4157296" cy="12927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 USED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6EBFA-35C0-4666-B09D-07D551A6B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9020" y="1900015"/>
            <a:ext cx="9990109" cy="403036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SerialLink( )</a:t>
            </a:r>
          </a:p>
          <a:p>
            <a:r>
              <a:rPr lang="en-US" sz="1800" i="0" dirty="0">
                <a:effectLst/>
                <a:latin typeface="Gill Sans MT" panose="020B0502020104020203" pitchFamily="34" charset="0"/>
              </a:rPr>
              <a:t>                     R = SerialLink(dh, options)</a:t>
            </a:r>
          </a:p>
          <a:p>
            <a:r>
              <a:rPr lang="en-US" sz="1800" i="0" dirty="0">
                <a:effectLst/>
                <a:latin typeface="Gill Sans MT" panose="020B0502020104020203" pitchFamily="34" charset="0"/>
              </a:rPr>
              <a:t>    ‘SerialLink’ </a:t>
            </a:r>
            <a:r>
              <a:rPr lang="en-US" sz="180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returns a robot object with kinematics defined by the matrix dh.</a:t>
            </a:r>
            <a:endParaRPr lang="en-IN" sz="1800" dirty="0">
              <a:solidFill>
                <a:schemeClr val="accent3"/>
              </a:solidFill>
              <a:effectLst/>
              <a:latin typeface="Gill Sans MT" panose="020B0502020104020203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Gill Sans MT" panose="020B0502020104020203" pitchFamily="34" charset="0"/>
                <a:ea typeface="Calibri" panose="020F0502020204030204" pitchFamily="34" charset="0"/>
              </a:rPr>
              <a:t>c</a:t>
            </a:r>
            <a:r>
              <a:rPr lang="en-IN" sz="2000" b="1" dirty="0"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traj( )  </a:t>
            </a:r>
          </a:p>
          <a:p>
            <a:r>
              <a:rPr lang="en-IN" sz="2000" b="1" i="0" dirty="0">
                <a:latin typeface="Gill Sans MT" panose="020B0502020104020203" pitchFamily="34" charset="0"/>
              </a:rPr>
              <a:t>                    </a:t>
            </a:r>
            <a:r>
              <a:rPr lang="pt-BR" sz="1800" b="0" i="0" dirty="0">
                <a:effectLst/>
                <a:latin typeface="Gill Sans MT" panose="020B0502020104020203" pitchFamily="34" charset="0"/>
              </a:rPr>
              <a:t>Tt = ctraj(Ti, Td, n)</a:t>
            </a:r>
            <a:endParaRPr lang="en-IN" sz="1800" b="1" dirty="0">
              <a:latin typeface="Gill Sans MT" panose="020B0502020104020203" pitchFamily="34" charset="0"/>
              <a:ea typeface="Calibri" panose="020F0502020204030204" pitchFamily="34" charset="0"/>
            </a:endParaRPr>
          </a:p>
          <a:p>
            <a:r>
              <a:rPr lang="en-US" sz="1800" b="0" i="0" dirty="0">
                <a:effectLst/>
                <a:latin typeface="Gill Sans MT" panose="020B0502020104020203" pitchFamily="34" charset="0"/>
              </a:rPr>
              <a:t>     </a:t>
            </a:r>
            <a:r>
              <a:rPr lang="en-US" sz="1800" dirty="0">
                <a:latin typeface="Gill Sans MT" panose="020B0502020104020203" pitchFamily="34" charset="0"/>
              </a:rPr>
              <a:t>‘c</a:t>
            </a:r>
            <a:r>
              <a:rPr lang="en-US" sz="1800" b="0" i="0" dirty="0">
                <a:effectLst/>
                <a:latin typeface="Gill Sans MT" panose="020B0502020104020203" pitchFamily="34" charset="0"/>
              </a:rPr>
              <a:t>traj’ function returns a straight path in cartesian space.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Gill Sans MT" panose="020B0502020104020203" pitchFamily="34" charset="0"/>
              </a:rPr>
              <a:t>ikine( )  </a:t>
            </a:r>
          </a:p>
          <a:p>
            <a:r>
              <a:rPr lang="en-IN" sz="2000" b="1" dirty="0">
                <a:latin typeface="Gill Sans MT" panose="020B0502020104020203" pitchFamily="34" charset="0"/>
              </a:rPr>
              <a:t>                    </a:t>
            </a:r>
            <a:r>
              <a:rPr lang="en-US" sz="1800" b="0" i="0" dirty="0">
                <a:effectLst/>
                <a:latin typeface="Gill Sans MT" panose="020B0502020104020203" pitchFamily="34" charset="0"/>
              </a:rPr>
              <a:t>T = My3R.ikine(</a:t>
            </a:r>
            <a:r>
              <a:rPr lang="en-US" sz="1800" b="1" i="0" dirty="0">
                <a:effectLst/>
                <a:latin typeface="Gill Sans MT" panose="020B0502020104020203" pitchFamily="34" charset="0"/>
              </a:rPr>
              <a:t>Tt</a:t>
            </a:r>
            <a:r>
              <a:rPr lang="en-US" sz="1800" b="0" i="0" dirty="0">
                <a:effectLst/>
                <a:latin typeface="Gill Sans MT" panose="020B0502020104020203" pitchFamily="34" charset="0"/>
              </a:rPr>
              <a:t>, m, options)</a:t>
            </a:r>
          </a:p>
          <a:p>
            <a:r>
              <a:rPr lang="en-US" sz="1800" dirty="0">
                <a:latin typeface="Gill Sans MT" panose="020B0502020104020203" pitchFamily="34" charset="0"/>
              </a:rPr>
              <a:t>     ‘ikine’ function calculates the inverse kinematics of the manipulator.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789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5A5D6E-6440-42AF-B208-B3E60EFD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034" y="3135207"/>
            <a:ext cx="1610409" cy="58758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701EC0-969E-477E-81CC-48BEECD19DE8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36" y="872677"/>
            <a:ext cx="5385454" cy="511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6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5FAC648-BA35-496D-93F2-F532BBB9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5" y="3135208"/>
            <a:ext cx="1628165" cy="587584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A76D94F-07CC-4368-8AD2-EEE85F04BB1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00660" y="865299"/>
            <a:ext cx="5129266" cy="49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587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353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Gill Sans MT</vt:lpstr>
      <vt:lpstr>Symbol</vt:lpstr>
      <vt:lpstr>Times New Roman</vt:lpstr>
      <vt:lpstr>Wingdings</vt:lpstr>
      <vt:lpstr>RetrospectVTI</vt:lpstr>
      <vt:lpstr>NUMBER WRITING MANIPULATOR</vt:lpstr>
      <vt:lpstr>OUTLINE</vt:lpstr>
      <vt:lpstr>PROBLEM STATEMENT</vt:lpstr>
      <vt:lpstr>DESCRIPTION OF THE MECHANISM</vt:lpstr>
      <vt:lpstr>Two possible representations of a planar 2 link robotic manipulator</vt:lpstr>
      <vt:lpstr>IMPLEMENTATION </vt:lpstr>
      <vt:lpstr>COMMANDS USED</vt:lpstr>
      <vt:lpstr>CODE</vt:lpstr>
      <vt:lpstr>CODE</vt:lpstr>
      <vt:lpstr>RESULTS</vt:lpstr>
      <vt:lpstr>PowerPoint Presentation</vt:lpstr>
      <vt:lpstr>CONCLUSION &amp;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WRITING MANIPULATOR</dc:title>
  <dc:creator>charan tanuj</dc:creator>
  <cp:lastModifiedBy>aishwarya v</cp:lastModifiedBy>
  <cp:revision>24</cp:revision>
  <dcterms:created xsi:type="dcterms:W3CDTF">2020-12-13T06:26:02Z</dcterms:created>
  <dcterms:modified xsi:type="dcterms:W3CDTF">2020-12-14T02:39:13Z</dcterms:modified>
</cp:coreProperties>
</file>