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blade thunder</a:t>
            </a:r>
          </a:p>
        </p:txBody>
      </p:sp>
      <p:sp>
        <p:nvSpPr>
          <p:cNvPr id="3" name="Subtitle 2"/>
          <p:cNvSpPr>
            <a:spLocks noGrp="1"/>
          </p:cNvSpPr>
          <p:nvPr>
            <p:ph type="subTitle" idx="1"/>
          </p:nvPr>
        </p:nvSpPr>
        <p:spPr/>
        <p:txBody>
          <a:bodyPr/>
          <a:lstStyle/>
          <a:p>
            <a:r>
              <a:t>Team Lead: PARIKSHITH</a:t>
            </a:r>
          </a:p>
          <a:p>
            <a:r>
              <a:t>Team Lead Email: 4nm18cs109@nmamit.in</a:t>
            </a:r>
          </a:p>
          <a:p>
            <a:r>
              <a:t>Members:</a:t>
            </a:r>
          </a:p>
          <a:p>
            <a:r>
              <a:t>PARIKSHITH</a:t>
            </a:r>
          </a:p>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A news portal website where you can read news and get the latest news which will be stored in the database and can be changed or edited to get the latest news. You can also comment and share your thoughts .You can also sign up,  login and Logout to save ur progress .Last but not least you will always be updated about the things going on around you.</a:t>
            </a:r>
          </a:p>
        </p:txBody>
      </p:sp>
      <p:sp>
        <p:nvSpPr>
          <p:cNvPr id="3" name="Subtitle 2"/>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Through our news you will be always updated to the things that are around you, get the news from all around the world.</a:t>
            </a:r>
          </a:p>
        </p:txBody>
      </p:sp>
      <p:sp>
        <p:nvSpPr>
          <p:cNvPr id="3" name="Subtitle 2"/>
          <p:cNvSpPr>
            <a:spLocks noGrp="1"/>
          </p:cNvSpPr>
          <p:nvPr>
            <p:ph type="subTitle"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