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bloger</a:t>
            </a:r>
          </a:p>
        </p:txBody>
      </p:sp>
      <p:sp>
        <p:nvSpPr>
          <p:cNvPr id="3" name="Subtitle 2"/>
          <p:cNvSpPr>
            <a:spLocks noGrp="1"/>
          </p:cNvSpPr>
          <p:nvPr>
            <p:ph type="subTitle" idx="1"/>
          </p:nvPr>
        </p:nvSpPr>
        <p:spPr/>
        <p:txBody>
          <a:bodyPr/>
          <a:lstStyle/>
          <a:p>
            <a:r>
              <a:t>Team Lead: 4NM18CS187 SREEHARI RAJENDRA KUMAR</a:t>
            </a:r>
          </a:p>
          <a:p>
            <a:r>
              <a:t>Team Lead Email: 4nm18cs187@nmamit.in</a:t>
            </a:r>
          </a:p>
          <a:p>
            <a:r>
              <a:t>Members:</a:t>
            </a:r>
          </a:p>
          <a:p>
            <a:r>
              <a:t>4NM18CS187 SREEHARI RAJENDRA KUMAR</a:t>
            </a:r>
          </a:p>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600" b="1"/>
              <a:t>Creating a posting site where the seniors can answers the queries and doubts of other students.</a:t>
            </a:r>
          </a:p>
        </p:txBody>
      </p:sp>
      <p:sp>
        <p:nvSpPr>
          <p:cNvPr id="3" name="Subtitle 2"/>
          <p:cNvSpPr>
            <a:spLocks noGrp="1"/>
          </p:cNvSpPr>
          <p:nvPr>
            <p:ph type="subTitle"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600" b="1"/>
              <a:t>This is just for answering the queries and doubt about students having doubt about the stream they should choose, the difficulties they face and the seniors can answer all of it.</a:t>
            </a:r>
          </a:p>
        </p:txBody>
      </p:sp>
      <p:sp>
        <p:nvSpPr>
          <p:cNvPr id="3" name="Subtitle 2"/>
          <p:cNvSpPr>
            <a:spLocks noGrp="1"/>
          </p:cNvSpPr>
          <p:nvPr>
            <p:ph type="subTitle"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