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bonvoyage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Swathi s rao</a:t>
            </a:r>
          </a:p>
          <a:p>
            <a:r>
              <a:t>Team Lead Email: 4nm18cs201@nmamit.in</a:t>
            </a:r>
          </a:p>
          <a:p>
            <a:r>
              <a:t>Members:</a:t>
            </a:r>
          </a:p>
          <a:p>
            <a:r>
              <a:t>Sudiksha Nayak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Its a Travel Website to book flights, suite, rental car,... basically Tour Package. These will be .jsp page styled using HTML/CSS. The backend contains a database to store the information  of registered members/users.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Dynamic Updation in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