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devnewbies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RISHIKA R PALAN</a:t>
            </a:r>
          </a:p>
          <a:p>
            <a:r>
              <a:t>Team Lead Email: 4nm18cs134@nmamit.in</a:t>
            </a:r>
          </a:p>
          <a:p>
            <a:r>
              <a:t>Members:</a:t>
            </a:r>
          </a:p>
          <a:p>
            <a:r>
              <a:t>RASHMITHA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Alumni network web app .A web application that helps alumni connect with their alma mater.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Helping the alumni to connect with their college.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