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dynamix</a:t>
            </a:r>
          </a:p>
        </p:txBody>
      </p:sp>
      <p:sp>
        <p:nvSpPr>
          <p:cNvPr id="3" name="Subtitle 2"/>
          <p:cNvSpPr>
            <a:spLocks noGrp="1"/>
          </p:cNvSpPr>
          <p:nvPr>
            <p:ph type="subTitle" idx="1"/>
          </p:nvPr>
        </p:nvSpPr>
        <p:spPr/>
        <p:txBody>
          <a:bodyPr/>
          <a:lstStyle/>
          <a:p>
            <a:r>
              <a:t>Team Lead: Sannidhi shetty</a:t>
            </a:r>
          </a:p>
          <a:p>
            <a:r>
              <a:t>Team Lead Email: 4nm18cs158@nmamit.in</a:t>
            </a:r>
          </a:p>
          <a:p>
            <a:r>
              <a:t>Members:</a:t>
            </a:r>
          </a:p>
          <a:p>
            <a:r>
              <a:t>Sannidhi shetty</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We are going to create a website where we are going to include certain categories of food items and the details about the food items which include price and images of that particular food item. The home page will include details about the restaurant like the location and contact number.It also includes images posted by customers regarding our restaurant and at the last our page will have a feedback column where the customers can give review about our restaurant.</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Easily customisable elements.</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