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error 404</a:t>
            </a:r>
          </a:p>
        </p:txBody>
      </p:sp>
      <p:sp>
        <p:nvSpPr>
          <p:cNvPr id="3" name="Subtitle 2"/>
          <p:cNvSpPr>
            <a:spLocks noGrp="1"/>
          </p:cNvSpPr>
          <p:nvPr>
            <p:ph type="subTitle" idx="1"/>
          </p:nvPr>
        </p:nvSpPr>
        <p:spPr/>
        <p:txBody>
          <a:bodyPr/>
          <a:lstStyle/>
          <a:p>
            <a:r>
              <a:t>Team Lead: Madhav Bhat K</a:t>
            </a:r>
          </a:p>
          <a:p>
            <a:r>
              <a:t>Team Lead Email: kmadhav907@gmail.com</a:t>
            </a:r>
          </a:p>
          <a:p>
            <a:r>
              <a:t>Members:</a:t>
            </a:r>
          </a:p>
          <a:p>
            <a:r>
              <a:t>Madhav Bhat K</a:t>
            </a:r>
          </a:p>
          <a:p>
            <a:r>
              <a:t>Rahul Munna Sharma</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To keep the alumni network in –touch with the new upcoming batches and juniors. Online attendance, canteen, library, and lost and found facilities.</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Student- friendly website where juniors can communicate to alumni regarding their projects and further studies( regarding internships and placements ). And even online facilities like booking the tables ,canteen and even issuing the books beforehand . Online Lost and Found can be found online itself.Attendance can be recorded</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