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euphoria</a:t>
            </a:r>
          </a:p>
        </p:txBody>
      </p:sp>
      <p:sp>
        <p:nvSpPr>
          <p:cNvPr id="3" name="Subtitle 2"/>
          <p:cNvSpPr>
            <a:spLocks noGrp="1"/>
          </p:cNvSpPr>
          <p:nvPr>
            <p:ph type="subTitle" idx="1"/>
          </p:nvPr>
        </p:nvSpPr>
        <p:spPr/>
        <p:txBody>
          <a:bodyPr/>
          <a:lstStyle/>
          <a:p>
            <a:r>
              <a:t>Team Lead: 4NM18CS132 Rishan Floyd Lewis</a:t>
            </a:r>
          </a:p>
          <a:p>
            <a:r>
              <a:t>Team Lead Email: 4nm18cs132@nmamit.in</a:t>
            </a:r>
          </a:p>
          <a:p>
            <a:r>
              <a:t>Members:</a:t>
            </a:r>
          </a:p>
          <a:p>
            <a:r>
              <a:t>4NM17CS077 Karthik Kamath</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Record details of blood donor and receiver. Blood donated will be categorized under different blood groups, quantity and other criteria. If blood of specified blood group or quantity is not available, then the app will notify the person who wants the blood. If he really wants it, he has to mention within how much time the blood is needed.</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If blood is specified blood group not available, then the person can still get the blood he wants, provided he mentions the blood group, quantity, the time within which he wants blood etc.</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