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green india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Shreevani Bairy</a:t>
            </a:r>
          </a:p>
          <a:p>
            <a:r>
              <a:t>Team Lead Email: 4nm18cs177@nmamit.in</a:t>
            </a:r>
          </a:p>
          <a:p>
            <a:r>
              <a:t>Members:</a:t>
            </a:r>
          </a:p>
          <a:p>
            <a:r>
              <a:t>Sushmitha M Achar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A web application of a agricultural co-operative society, where farmers can sell their product,take loan from society,repay the loan . And wholesalers can buy product from the society.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1.It helps the farmers to gain more profit . 2.It helps the workers of the society to maintain the details.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