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hashtag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Team Lead: Sinchana N Vaidya</a:t>
            </a:r>
          </a:p>
          <a:p>
            <a:r>
              <a:t>Team Lead Email: sinchananvaidya@gmail.com</a:t>
            </a:r>
          </a:p>
          <a:p>
            <a:r>
              <a:t>Members:</a:t>
            </a:r>
          </a:p>
          <a:p>
            <a:r>
              <a:t>Trupthi Shetty</a:t>
            </a:r>
          </a:p>
          <a:p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1600" b="1"/>
              <a:t>Movie Recommendation System, that recommends us what movies to watch next, based on the movie that we've recently watched. We use a content-based recommendation system where the system recommends movies similar to the items the user likes. We build the model based on the concept of Cosine Similarity.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1600" b="1"/>
              <a:t>Today, we live in a society where there are innumerable platforms for entertainment, especially movies. So the audience does get bewildered in choosing their go-to movie. Instead of spending hours searching for good movies on the internet, the user can get a list of movie that they like within a single click, based on the movie that they've previously liked.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