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jigyo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Sameeksha B Hegde</a:t>
            </a:r>
          </a:p>
          <a:p>
            <a:r>
              <a:t>Team Lead Email: sameekshabhegde0@gmail.com</a:t>
            </a:r>
          </a:p>
          <a:p>
            <a:r>
              <a:t>Members:</a:t>
            </a:r>
          </a:p>
          <a:p>
            <a:r>
              <a:t>Rashmi Baliga P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Infrastructure Hall Booking Application: Abstract: The goal is to develop a website with login options. There will be a Home page which will include pictures of the halls. User page shall have options to reserve a hall and Admin page will have the access to confirm the bookings.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This will create one platform where there will be reservation and the confirmation of the booking.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