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karthikgacharya9248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Karthik Acharya</a:t>
            </a:r>
          </a:p>
          <a:p>
            <a:r>
              <a:t>Team Lead Email: karthikgacharya@gmail.com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