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knight coders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Shashank</a:t>
            </a:r>
          </a:p>
          <a:p>
            <a:r>
              <a:t>Team Lead Email: shashankhiremathmaths2@gmail.com</a:t>
            </a:r>
          </a:p>
          <a:p>
            <a:r>
              <a:t>Members:</a:t>
            </a:r>
          </a:p>
          <a:p>
            <a:r>
              <a:t>Saurav Poojary</a:t>
            </a:r>
          </a:p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Many people will be waiting in queue to get their service in barber which will waste their valuable time and effort.In order to solve this problem we are creating a online slot booking for barber shops across cities.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Many people will be waiting in queue to get their service done in barber which will waste their valuable time and effort.This project will solve this problem.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