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rebel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Sanjana kini</a:t>
            </a:r>
          </a:p>
          <a:p>
            <a:r>
              <a:t>Team Lead Email: 4nm18cs156@nmamit.in</a:t>
            </a:r>
          </a:p>
          <a:p>
            <a:r>
              <a:t>Members:</a:t>
            </a:r>
          </a:p>
          <a:p>
            <a:r>
              <a:t>S KAJOL RASHMI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Online Feedback and analysis of problems/grievances of Indian Public about services offered by Government Agencies.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Our Feedback form can help public who face issue with the services provided by specific Government Agency and can help the Agency to improve itself to satisfy publics' needs.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