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scam_2020</a:t>
            </a:r>
          </a:p>
        </p:txBody>
      </p:sp>
      <p:sp>
        <p:nvSpPr>
          <p:cNvPr id="3" name="Subtitle 2"/>
          <p:cNvSpPr>
            <a:spLocks noGrp="1"/>
          </p:cNvSpPr>
          <p:nvPr>
            <p:ph type="subTitle" idx="1"/>
          </p:nvPr>
        </p:nvSpPr>
        <p:spPr/>
        <p:txBody>
          <a:bodyPr/>
          <a:lstStyle/>
          <a:p>
            <a:r>
              <a:t>Team Lead: Swasthika Devadiga</a:t>
            </a:r>
          </a:p>
          <a:p>
            <a:r>
              <a:t>Team Lead Email: swasthikadevadiga2@gmail.com</a:t>
            </a:r>
          </a:p>
          <a:p>
            <a:r>
              <a:t>Members:</a:t>
            </a:r>
          </a:p>
          <a:p>
            <a:r>
              <a:t>Shrikrishna</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A blockchain based application which facilitates a Supply chain with Micro Finance features in the field of Agriculture. The supply chain tracks an agricultural product from the farmers to the customers. Farmers in India mostly dependent on Money Lenders who charge a high interest rate or Banks which have moderate interest rates. Because of the financial burden on the farmers, they can't maintain a stable production line.  Micro-Financing can help them in relieving their financial burdens.</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Smart contracts can provide a better agreement between the farmers and consumers in case of discrepancies arising with regard to natural calamities, climate changes or other crop loss situations.  The farmer does not have to wait for bank loan or other lending mechanisms to raise the initial investment. The consumers could provide the fund with zero interest.  The consumers could get quality products at cheaper rates as they are funding the crops/fields right from the time of cultivation.  Even the low income group consumers can fund the crops based on their needs and can escape from the market fluctuations of the product prices.  Organic farming and quality measurement can be assured with frequent quality checking by the concerned authorities. The immutable ledger ensures transparency and reduces the chances of fraud.</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