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shankattu spoorthy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Shankattu Spoorthy</a:t>
            </a:r>
          </a:p>
          <a:p>
            <a:r>
              <a:t>Team Lead Email: 4nm18cs163@nmamit.in</a:t>
            </a:r>
          </a:p>
          <a:p>
            <a:r>
              <a:t>Members:</a:t>
            </a:r>
          </a:p>
          <a:p>
            <a:r>
              <a:t>Yasha yasha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It's a Project Management System Providing sign in and sign up page for admin and student,providing the project details, number of projects,funds and report of the students.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 is useful to upload the reports and it can be used in future purposes.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