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siddharth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Siddharth Shenoy</a:t>
            </a:r>
          </a:p>
          <a:p>
            <a:r>
              <a:t>Team Lead Email: siddharthshenoy94@gmail.com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making a bio-safety cabinet, to test  hazardous samples in a safe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its safe for testing samples hazardous to humans or any other living 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