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smart market</a:t>
            </a:r>
          </a:p>
        </p:txBody>
      </p:sp>
      <p:sp>
        <p:nvSpPr>
          <p:cNvPr id="3" name="Subtitle 2"/>
          <p:cNvSpPr>
            <a:spLocks noGrp="1"/>
          </p:cNvSpPr>
          <p:nvPr>
            <p:ph type="subTitle" idx="1"/>
          </p:nvPr>
        </p:nvSpPr>
        <p:spPr/>
        <p:txBody>
          <a:bodyPr/>
          <a:lstStyle/>
          <a:p>
            <a:r>
              <a:t>Team Lead: Neha U</a:t>
            </a:r>
          </a:p>
          <a:p>
            <a:r>
              <a:t>Team Lead Email: nehacodestudy@gmail.com</a:t>
            </a:r>
          </a:p>
          <a:p>
            <a:r>
              <a:t>Members:</a:t>
            </a:r>
          </a:p>
          <a:p>
            <a:r>
              <a:t>Neha U</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The  topic is about a Website that has all the grocery shops near you .  You have to input the things that you wanna buy and the website will calculate the Total amount of your grocery and suggest you the ones that is cheap and nearby</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Makes it easier for people to chose</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