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team a</a:t>
            </a:r>
          </a:p>
        </p:txBody>
      </p:sp>
      <p:sp>
        <p:nvSpPr>
          <p:cNvPr id="3" name="Subtitle 2"/>
          <p:cNvSpPr>
            <a:spLocks noGrp="1"/>
          </p:cNvSpPr>
          <p:nvPr>
            <p:ph type="subTitle" idx="1"/>
          </p:nvPr>
        </p:nvSpPr>
        <p:spPr/>
        <p:txBody>
          <a:bodyPr/>
          <a:lstStyle/>
          <a:p>
            <a:r>
              <a:t>Team Lead: Sanjana Keshav Hegde</a:t>
            </a:r>
          </a:p>
          <a:p>
            <a:r>
              <a:t>Team Lead Email: 4nm18cs155@nmamit.in</a:t>
            </a:r>
          </a:p>
          <a:p>
            <a:r>
              <a:t>Members:</a:t>
            </a:r>
          </a:p>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Here we are building a Medical Inventory Web Application. A database oriented application which will store data into the sql database and allow us to insert, update, delete and modify medicine records and take the new orders and calculate the bills. The main feature includes invoicing inventory and stock control, client and vendor management and redistration of new orders and calculation of bills. This software helps us to track all the profits, loss, profitable clients and product of medical shop. Moreover its a medical shop accounting software. Flexible and adaptive software suited to medical shops or stores or pharmacies.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A good all in one medical inventory management stratergy in pharmacy, improves the accuracy of inventory orders and leads to more organised warehouse</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