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Nidhish Karkera</a:t>
            </a:r>
          </a:p>
          <a:p>
            <a:r>
              <a:t>Team Lead Email: 4nm18cs096@nmamit.in</a:t>
            </a:r>
          </a:p>
          <a:p>
            <a:r>
              <a:t>Members:</a:t>
            </a:r>
          </a:p>
          <a:p>
            <a:r>
              <a:t>Akshaya krishna p u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Creating a website with 2 login options ie.admin and user login. A database with counts of few items to be created. Admin login allows the admin to makes changes to the item counts . User login shows the user the actual item count at that moment.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Link the html page with database using php and then do the needed 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