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team infinity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Samit D Manvar</a:t>
            </a:r>
          </a:p>
          <a:p>
            <a:r>
              <a:t>Team Lead Email: samitdmanvar@gmail.com</a:t>
            </a:r>
          </a:p>
          <a:p>
            <a:r>
              <a:t>Members:</a:t>
            </a:r>
          </a:p>
          <a:p>
            <a:r>
              <a:t>4NM18CS143 SACHINKRISHNA N K</a:t>
            </a:r>
          </a:p>
          <a:p>
            <a:r>
              <a:t>RYAN MENEZES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A SIMPLE ONLINE VEHICLE SERVICE PORTAL (WEBSITE) WITH ONLINE SERVICE BOOKING , LIVE SLOT AVAILABILITY (MESSAGE OR DISPLAY SLOTS) . ALSO PROVIDE FREATURES TO CUSTOMERS LIKE ENQUIRY SECTION, FEEDBACK FORMS AND ALSO TRACK THEIR CAR SERVICE PROGRESS.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TO PROVIDE CUSTOMERS LIVE SLOT AVAILABILITY (TO BOOK CAR SERVICE) SO THAT THEY CAN BOOK THEIR CAR SERVICE AS PER THEIR REQUIREMENT INSTEAD OF WAITING TO GET A CONFIRMATION MESSAGE FROM THE OWNER (ADMIN).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