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team rocket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Pratheeksha P</a:t>
            </a:r>
          </a:p>
          <a:p>
            <a:r>
              <a:t>Team Lead Email: pratheekshap2.9@gmail.com</a:t>
            </a:r>
          </a:p>
          <a:p>
            <a:r>
              <a:t>Members:</a:t>
            </a:r>
          </a:p>
          <a:p>
            <a:r>
              <a:t>Rachana Prabhu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A simple todo-list which takes tasks submitted by the user in a form and saves it in the database.The tasks are also retrieved from the database and displayed on the web page with the delete button beside each task.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Todo list with reminder and timer 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