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technavu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4NM18CS070 K KIRAN HOLLA</a:t>
            </a:r>
          </a:p>
          <a:p>
            <a:r>
              <a:t>Team Lead Email: 4nm18cs070@nmamit.in</a:t>
            </a:r>
          </a:p>
          <a:p>
            <a:r>
              <a:t>Members:</a:t>
            </a:r>
          </a:p>
          <a:p>
            <a:r>
              <a:t>Glancia Ashma Pinto</a:t>
            </a:r>
          </a:p>
          <a:p>
            <a:r>
              <a:t>4NM18CS065 HITHESH M POOJARY</a:t>
            </a:r>
          </a:p>
          <a:p>
            <a:r>
              <a:t>4NM18CS062 GURURAJ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As a part of web development project, we thought of doing a website regarding car rental service. Booking based on number of members.Car option :hatchback,sedan,suv.Pick up point and destination .Cancellation option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The engine is tuned in such a manner that it has speed limit.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