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tourism management</a:t>
            </a:r>
          </a:p>
        </p:txBody>
      </p:sp>
      <p:sp>
        <p:nvSpPr>
          <p:cNvPr id="3" name="Subtitle 2"/>
          <p:cNvSpPr>
            <a:spLocks noGrp="1"/>
          </p:cNvSpPr>
          <p:nvPr>
            <p:ph type="subTitle" idx="1"/>
          </p:nvPr>
        </p:nvSpPr>
        <p:spPr/>
        <p:txBody>
          <a:bodyPr/>
          <a:lstStyle/>
          <a:p>
            <a:r>
              <a:t>Team Lead: Shreya</a:t>
            </a:r>
          </a:p>
          <a:p>
            <a:r>
              <a:t>Team Lead Email: 4nm18cs178@nmamit.in</a:t>
            </a:r>
          </a:p>
          <a:p>
            <a:r>
              <a:t>Members:</a:t>
            </a:r>
          </a:p>
          <a:p>
            <a:r>
              <a:t>4NM18CS162 Sejal Namratha</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Tourism management system is basically where we make travel web page and focus mainly on "Udupi" city.It has beautiful front end with all necessary information and at the back end we have to store all booking details.</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Beautiful and attractive front end. It mainly focus on a particular city so that people who are travelling to udupi ,it makes them very easy.</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