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twisted veins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Steve Aston D Almeida</a:t>
            </a:r>
          </a:p>
          <a:p>
            <a:r>
              <a:t>Team Lead Email: steveastontac876@gmail.com</a:t>
            </a:r>
          </a:p>
          <a:p>
            <a:r>
              <a:t>Members:</a:t>
            </a:r>
          </a:p>
          <a:p>
            <a:r>
              <a:t>Steve Aston D Almeida</a:t>
            </a:r>
          </a:p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This web project aims at providing quality personalized products to its users and also benefitting artists , sculptors and similar professionals in our home country .  I've seen many personalized product sites in western countries that charge 200% on shipping . The aim is to provide a printing facilty ( 3d , 2d on different scales ) and forming a bridge between the vast community of aesthetes and artists , musicians etc and hence making it easy to obtain personalized products 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Make in India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