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viprayan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4NM18CS194 SUMANTH GOUD N G</a:t>
            </a:r>
          </a:p>
          <a:p>
            <a:r>
              <a:t>Team Lead Email: 4nm18cs194@nmamit.in</a:t>
            </a:r>
          </a:p>
          <a:p>
            <a:r>
              <a:t>Members:</a:t>
            </a:r>
          </a:p>
          <a:p>
            <a:r>
              <a:t>4NM18CS173 SHRAVAN KUMAR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Vehicle parking management system allows a proper and well maintained parking management system separately for staff and students.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Parking management systems can give you upgraded security, safety and privacy and also prevents unauthorized access to your parking lots.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