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wasp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Suman Manohar Shettigar</a:t>
            </a:r>
          </a:p>
          <a:p>
            <a:r>
              <a:t>Team Lead Email: 4nm18cs193@nmamit.in</a:t>
            </a:r>
          </a:p>
          <a:p>
            <a:r>
              <a:t>Members:</a:t>
            </a:r>
          </a:p>
          <a:p>
            <a:r>
              <a:t>Suman Manohar Shettigar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A Resume builder website that accepts all the required data from the user and finally it develops a resume for the user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It has good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