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well bee</a:t>
            </a:r>
          </a:p>
        </p:txBody>
      </p:sp>
      <p:sp>
        <p:nvSpPr>
          <p:cNvPr id="3" name="Subtitle 2"/>
          <p:cNvSpPr>
            <a:spLocks noGrp="1"/>
          </p:cNvSpPr>
          <p:nvPr>
            <p:ph type="subTitle" idx="1"/>
          </p:nvPr>
        </p:nvSpPr>
        <p:spPr/>
        <p:txBody>
          <a:bodyPr/>
          <a:lstStyle/>
          <a:p>
            <a:r>
              <a:t>Team Lead: AMOGHA MAYYA K S</a:t>
            </a:r>
          </a:p>
          <a:p>
            <a:r>
              <a:t>Team Lead Email: 4nm19cs019@nmamit.in</a:t>
            </a:r>
          </a:p>
          <a:p>
            <a:r>
              <a:t>Members:</a:t>
            </a:r>
          </a:p>
          <a:p>
            <a:r>
              <a:t>Dhanish S Suvarna</a:t>
            </a:r>
          </a:p>
          <a:p>
            <a:r>
              <a:t>Karthik Shetty</a:t>
            </a:r>
          </a:p>
          <a:p>
            <a:r>
              <a:t>Karthik Acharya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~The Main Idea here is to develope an App that bridges the gap between doctors &amp; patients in Health Industry which Enables Patient-Centered Information  Exchange System &amp; Provides Personal Medical Assistance! ~WELL BEE, a SMART HEALTH APP provides Clinical assistance, Health Monitoring ,Patient  Portal, Reminder and Communication facilities. ~The App has  Health Tracker,Medicine Reminder, Medical Updates,chatbot facilities for rich user experience. ~Apart from these facilities the App also Aims to Contribute back to society by  its Medicine Donation feature and many other social Awareness Campaigns!</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SOME POSITIVE AND UNIQUE SOLUTIONS IN THE APP ARE-&gt; ---&gt;PATIENT-CENTERED INFORMATION EXCHANGE SYSTEM : - ~HEALTH TRACKER Doctor can monitor patients Health and Medicine Effectiveness through graphs and illustrations using this Interface! The Patient needs to fill in the details about his health and this will be tracked in the App! ~MEDICINE REMINDER This Feature Reminds people of their Medications from time to time in their busy schedule so that they do not miss out any medicines! ~MEDICINE DONATIONS AND SOCIAL CAUSE AWARENESS Users get to contribute Medicines through the App to the Needy ones and Also users get notified when there is Blood Donation Campaigns and other Social causes! ---&gt;PERSONAL MEDICAL ASSISTANCE : - ~VIRTUAL ASSISTANT CHATBOT Aims to provide Rich experience to users, solve their queries &amp; Problems using  AI Chatbot which acts like a virtual assistant for the users! ~COVID-19 TRACKER AND TRENDING MEDICAL UPDATES! Covid-19 case Tracker available in the App which is updated time to time! Updates and Awareness About Recent Developement in Medicine in the form of  BlogPosts and Articles!</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