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4nm18cs1159255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Prarthana K</a:t>
            </a:r>
          </a:p>
          <a:p>
            <a:r>
              <a:t>Team Lead Email: 4nm18cs115@nmamit.in</a:t>
            </a:r>
          </a:p>
          <a:p>
            <a:r>
              <a:t>Members:</a:t>
            </a:r>
          </a:p>
          <a:p/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