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bugoverflow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Dhruva S</a:t>
            </a:r>
          </a:p>
          <a:p>
            <a:r>
              <a:t>Team Lead Email: dhruvasree296@gmail.com</a:t>
            </a:r>
          </a:p>
          <a:p>
            <a:r>
              <a:t>Members:</a:t>
            </a:r>
          </a:p>
          <a:p>
            <a:r>
              <a:t>Rahul Munna Sharma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'jobly'  is a two-way freelancing platform. It Helps people in improving their business competitiveness and flexibility. Hiring affordable, quality, and reliable freelancers who are available 24/7. It is aimed at  eliminating borders and obstacles for businesses and helping freelancers in getting jobs.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Providing a reliable network which enables people to get their job done. A website which provides payment gateway. Finding the best freelancers that allows clients to verify. Providing a payment gateway. Provides a powerful database to store information. Bridges the client/freelancer communication gap.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