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 pcs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4NM17CS127 Pradyumna y shetty</a:t>
            </a:r>
          </a:p>
          <a:p>
            <a:r>
              <a:t>Team Lead Email: 4nm17cs127@nmamit.in</a:t>
            </a:r>
          </a:p>
          <a:p>
            <a:r>
              <a:t>Members:</a:t>
            </a:r>
          </a:p>
          <a:p>
            <a:r>
              <a:t>4NM17CS127 Pradyumna y shetty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College bus booking through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Help for bus booking through online registration for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