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call back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Manoj kumar sajja</a:t>
            </a:r>
          </a:p>
          <a:p>
            <a:r>
              <a:t>Team Lead Email: manojkumarsajja@gmail.com</a:t>
            </a:r>
          </a:p>
          <a:p>
            <a:r>
              <a:t>Members:</a:t>
            </a:r>
          </a:p>
          <a:p>
            <a:r>
              <a:t>TEJAS SUDHIR BHATT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To implement blockchain into the field of education. This is the prototype to study blockchain implementation in the education system.  To make a tutorial site with etherum blockchain.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The concept of blockchain is never implemented in any education system. Hence, this project can become the prototype for future models and study the flexible working of blockchain.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