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warriors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aanchal jain</a:t>
            </a:r>
          </a:p>
          <a:p>
            <a:r>
              <a:t>Team Lead Email: aanchalsudhir@gmail.com</a:t>
            </a:r>
          </a:p>
          <a:p>
            <a:r>
              <a:t>Members:</a:t>
            </a:r>
          </a:p>
          <a:p>
            <a:r>
              <a:t>aanchal jain</a:t>
            </a:r>
          </a:p>
          <a:p>
            <a:r>
              <a:t>Deepika M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