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coding_champs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Theja Lakshmi</a:t>
            </a:r>
          </a:p>
          <a:p>
            <a:r>
              <a:t>Team Lead Email: thejalakshmi001@gmail.com</a:t>
            </a:r>
          </a:p>
          <a:p>
            <a:r>
              <a:t>Members:</a:t>
            </a:r>
          </a:p>
          <a:p>
            <a:r>
              <a:t>Vaishnavi P Shetty</a:t>
            </a:r>
          </a:p>
          <a:p>
            <a:r>
              <a:t>Theja Lakshmi</a:t>
            </a:r>
          </a:p>
          <a:p>
            <a:r>
              <a:t>Vaishnavi Salvankar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