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ctrl alt elite</a:t>
            </a:r>
          </a:p>
        </p:txBody>
      </p:sp>
      <p:sp>
        <p:nvSpPr>
          <p:cNvPr id="3" name="Subtitle 2"/>
          <p:cNvSpPr>
            <a:spLocks noGrp="1"/>
          </p:cNvSpPr>
          <p:nvPr>
            <p:ph type="subTitle" idx="1"/>
          </p:nvPr>
        </p:nvSpPr>
        <p:spPr/>
        <p:txBody>
          <a:bodyPr/>
          <a:lstStyle/>
          <a:p>
            <a:r>
              <a:t>Team Lead: Sarveswara Rao Kanduri</a:t>
            </a:r>
          </a:p>
          <a:p>
            <a:r>
              <a:t>Team Lead Email: sarveswara1114@gmail.com</a:t>
            </a:r>
          </a:p>
          <a:p>
            <a:r>
              <a:t>Members:</a:t>
            </a:r>
          </a:p>
          <a:p>
            <a:r>
              <a:t>Sarveswara Rao Kanduri</a:t>
            </a:r>
          </a:p>
          <a:p>
            <a:r>
              <a:t>Rahul S Bhat</a:t>
            </a:r>
          </a:p>
          <a:p>
            <a:r>
              <a:t>Aravinda B 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This is a match making app which helps people in education field to find and pair up with people having similar domains of interest and also using filters like location, level of expertise.  The app also has a recommendation system which recommends various user profiles based on selected filters also it keeps track of matched and rejected user profiles in the backend which aids the recommendation process.</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The idea of using the matchmaking process to find and pair up with people is being successfully used in other domains efficiently. In the education domain instead of using social media platforms like LinkedIn, our idea can be implemented to provide a dedicated and efficient way to pair up with other people. This also helps in finding people who are well versed in a specific domain which is comparatively a simple process than other existing platforms</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