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Prajna</a:t>
            </a:r>
          </a:p>
          <a:p>
            <a:r>
              <a:t>Team Lead Email: hollaprajna28@gmail.com</a:t>
            </a:r>
          </a:p>
          <a:p>
            <a:r>
              <a:t>Members:</a:t>
            </a:r>
          </a:p>
          <a:p>
            <a:r>
              <a:t>Prarthana K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Website which gives information about best restaurants, cafes and places to visit in and around Nitte.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Our website will help students of NMAMIT to know more about Nitte 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