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half baked</a:t>
            </a:r>
          </a:p>
        </p:txBody>
      </p:sp>
      <p:sp>
        <p:nvSpPr>
          <p:cNvPr id="3" name="Subtitle 2"/>
          <p:cNvSpPr>
            <a:spLocks noGrp="1"/>
          </p:cNvSpPr>
          <p:nvPr>
            <p:ph type="subTitle" idx="1"/>
          </p:nvPr>
        </p:nvSpPr>
        <p:spPr/>
        <p:txBody>
          <a:bodyPr/>
          <a:lstStyle/>
          <a:p>
            <a:r>
              <a:t>Team Lead: Manvith Rai</a:t>
            </a:r>
          </a:p>
          <a:p>
            <a:r>
              <a:t>Team Lead Email: raimanvith@gmail.com</a:t>
            </a:r>
          </a:p>
          <a:p>
            <a:r>
              <a:t>Members:</a:t>
            </a:r>
          </a:p>
          <a:p>
            <a:r>
              <a:t>Rahul</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This online Bakery shop allows users to check and purchase various bakery products available online.  The project consists of a list of bakery products displayed in various categories and the user can browse through the items. Users can add the selected items to their shopping cart. User needs to register on the site before checking out. He can then login using the same id password next time. Now he must pay through cash on delivery of the item. Here we use a user-friendly interface to make the entire frontend. The middle tier or code-behind the model is designed for fast processing. In addition, SQL serves as a backend to store bakery products lists data. Thus, the online Bakery shopping project brings an entire bakery shop online, making it easy for both buyer and seller.</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The unique idea is to help connect both the baker and the customer. Thus helping the baker to easily manage his order and also helping the customer to easily browse through the menu and make an order based on his choice.</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