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nidhirocks00762010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Nidhi Bhat</a:t>
            </a:r>
          </a:p>
          <a:p>
            <a:r>
              <a:t>Team Lead Email: nidhirocks0076@gmail.com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Minimising penalty by engaging APFC Unit for industries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It's can be used to reduce biling of industry or commercial by 40 %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