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rohan and rohan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Lead: ROHAN S KAMAT</a:t>
            </a:r>
          </a:p>
          <a:p>
            <a:r>
              <a:t>Team Lead Email: 4nm18cs137@nmamit.in</a:t>
            </a:r>
          </a:p>
          <a:p>
            <a:r>
              <a:t>Members:</a:t>
            </a:r>
          </a:p>
          <a:p>
            <a:r>
              <a:t>ROHAN JOGIHALLI</a:t>
            </a:r>
          </a:p>
          <a:p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600" b="1"/>
              <a:t>this project is a website designed for a resort, to take in booking details and provide information about the resort and the city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600" b="1"/>
              <a:t>it gives easy access for clients to reserve their rooms or package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