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runtime terror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Lead: Sonali Suresh Shetty</a:t>
            </a:r>
          </a:p>
          <a:p>
            <a:r>
              <a:t>Team Lead Email: 4nm18cs185@nmamit.in</a:t>
            </a:r>
          </a:p>
          <a:p>
            <a:r>
              <a:t>Members:</a:t>
            </a:r>
          </a:p>
          <a:p>
            <a:r>
              <a:t>4NM18CS182 SHREYAS Y KOTTARY</a:t>
            </a:r>
          </a:p>
          <a:p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