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stanislav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Vishnu A C</a:t>
            </a:r>
          </a:p>
          <a:p>
            <a:r>
              <a:t>Team Lead Email: vishnuac02@gmail.com</a:t>
            </a:r>
          </a:p>
          <a:p>
            <a:r>
              <a:t>Members:</a:t>
            </a:r>
          </a:p>
          <a:p>
            <a:r>
              <a:t>Suraj Nayak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To develop a web application for Hostel Management System which will allow students/parents to apply for hostel rooms, choosing the type of room they need and to make the consequent payment.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Setting up a system where the Hostel Management is mostly automated. Choosing the rooms and the payment is done online and there's no possibility of overwrite, i.e a room gets locked after the limited no of students opt it.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