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the brogrammers</a:t>
            </a:r>
          </a:p>
        </p:txBody>
      </p:sp>
      <p:sp>
        <p:nvSpPr>
          <p:cNvPr id="3" name="Subtitle 2"/>
          <p:cNvSpPr>
            <a:spLocks noGrp="1"/>
          </p:cNvSpPr>
          <p:nvPr>
            <p:ph type="subTitle" idx="1"/>
          </p:nvPr>
        </p:nvSpPr>
        <p:spPr/>
        <p:txBody>
          <a:bodyPr/>
          <a:lstStyle/>
          <a:p>
            <a:r>
              <a:t>Team Lead: CHANDAN B SHENOY</a:t>
            </a:r>
          </a:p>
          <a:p>
            <a:r>
              <a:t>Team Lead Email: 4nm18cs041@nmamit.in</a:t>
            </a:r>
          </a:p>
          <a:p>
            <a:r>
              <a:t>Members:</a:t>
            </a:r>
          </a:p>
          <a:p>
            <a:r>
              <a:t>CHANDAN B SHENOY</a:t>
            </a:r>
          </a:p>
          <a:p>
            <a:r>
              <a:t>Calvin Pinto</a:t>
            </a:r>
          </a:p>
          <a:p>
            <a:r>
              <a:t>Avinash Prabhu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The world of finance today, is heavily centered on money. And we are here to make a difference. Re-introducing the good old Barter system to the 21st century. We intend to create an online platform for people to trade goods for goods or services for services. We believe that the value of goods and services should not be measured with only MONEY and that this non-money centric approach to trade can disrupt the world of finance for the good.</a:t>
            </a:r>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The main driving feature of the site is that there is no money involved in the transaction and it is purely on the basis of the decision between the two users. It is going to be extremely useful for people who cannot afford to pay money for various goods and services. You can find more info in our PPT.</a:t>
            </a:r>
          </a:p>
        </p:txBody>
      </p:sp>
      <p:sp>
        <p:nvSpPr>
          <p:cNvPr id="3" name="Subtitle 2"/>
          <p:cNvSpPr>
            <a:spLocks noGrp="1"/>
          </p:cNvSpPr>
          <p:nvPr>
            <p:ph type="subTitle"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